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Roboto" panose="020B0604020202020204" charset="0"/>
      <p:regular r:id="rId26"/>
    </p:embeddedFont>
    <p:embeddedFont>
      <p:font typeface="Roboto Bold" panose="020B0604020202020204" charset="0"/>
      <p:regular r:id="rId27"/>
    </p:embeddedFont>
    <p:embeddedFont>
      <p:font typeface="Arcade Gamer" panose="020B0604020202020204" charset="-94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8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39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.svg"/><Relationship Id="rId5" Type="http://schemas.openxmlformats.org/officeDocument/2006/relationships/image" Target="../media/image26.svg"/><Relationship Id="rId15" Type="http://schemas.openxmlformats.org/officeDocument/2006/relationships/image" Target="../media/image42.png"/><Relationship Id="rId10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31.sv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45.png"/><Relationship Id="rId7" Type="http://schemas.openxmlformats.org/officeDocument/2006/relationships/image" Target="../media/image6.svg"/><Relationship Id="rId12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.svg"/><Relationship Id="rId5" Type="http://schemas.openxmlformats.org/officeDocument/2006/relationships/image" Target="../media/image2.svg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22.svg"/><Relationship Id="rId12" Type="http://schemas.openxmlformats.org/officeDocument/2006/relationships/image" Target="../media/image16.png"/><Relationship Id="rId17" Type="http://schemas.openxmlformats.org/officeDocument/2006/relationships/image" Target="../media/image48.png"/><Relationship Id="rId2" Type="http://schemas.openxmlformats.org/officeDocument/2006/relationships/image" Target="../media/image4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.svg"/><Relationship Id="rId5" Type="http://schemas.openxmlformats.org/officeDocument/2006/relationships/image" Target="../media/image60.svg"/><Relationship Id="rId1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46.png"/><Relationship Id="rId9" Type="http://schemas.openxmlformats.org/officeDocument/2006/relationships/image" Target="../media/image4.sv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73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.svg"/><Relationship Id="rId9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2.svg"/><Relationship Id="rId5" Type="http://schemas.openxmlformats.org/officeDocument/2006/relationships/image" Target="../media/image10.png"/><Relationship Id="rId15" Type="http://schemas.openxmlformats.org/officeDocument/2006/relationships/image" Target="../media/image26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.svg"/><Relationship Id="rId5" Type="http://schemas.openxmlformats.org/officeDocument/2006/relationships/image" Target="../media/image73.svg"/><Relationship Id="rId15" Type="http://schemas.openxmlformats.org/officeDocument/2006/relationships/image" Target="../media/image66.png"/><Relationship Id="rId10" Type="http://schemas.openxmlformats.org/officeDocument/2006/relationships/image" Target="../media/image3.png"/><Relationship Id="rId4" Type="http://schemas.openxmlformats.org/officeDocument/2006/relationships/image" Target="../media/image58.png"/><Relationship Id="rId9" Type="http://schemas.openxmlformats.org/officeDocument/2006/relationships/image" Target="../media/image2.svg"/><Relationship Id="rId1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0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46.png"/><Relationship Id="rId2" Type="http://schemas.openxmlformats.org/officeDocument/2006/relationships/image" Target="../media/image4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5" Type="http://schemas.openxmlformats.org/officeDocument/2006/relationships/image" Target="../media/image22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31.svg"/><Relationship Id="rId12" Type="http://schemas.openxmlformats.org/officeDocument/2006/relationships/image" Target="../media/image3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.svg"/><Relationship Id="rId5" Type="http://schemas.openxmlformats.org/officeDocument/2006/relationships/image" Target="../media/image4.svg"/><Relationship Id="rId15" Type="http://schemas.openxmlformats.org/officeDocument/2006/relationships/image" Target="../media/image24.png"/><Relationship Id="rId10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3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4.svg"/><Relationship Id="rId5" Type="http://schemas.openxmlformats.org/officeDocument/2006/relationships/image" Target="../media/image22.svg"/><Relationship Id="rId15" Type="http://schemas.openxmlformats.org/officeDocument/2006/relationships/image" Target="../media/image26.sv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.svg"/><Relationship Id="rId18" Type="http://schemas.openxmlformats.org/officeDocument/2006/relationships/image" Target="../media/image32.png"/><Relationship Id="rId3" Type="http://schemas.openxmlformats.org/officeDocument/2006/relationships/image" Target="../media/image8.svg"/><Relationship Id="rId7" Type="http://schemas.openxmlformats.org/officeDocument/2006/relationships/image" Target="../media/image39.svg"/><Relationship Id="rId12" Type="http://schemas.openxmlformats.org/officeDocument/2006/relationships/image" Target="../media/image3.png"/><Relationship Id="rId17" Type="http://schemas.openxmlformats.org/officeDocument/2006/relationships/image" Target="../media/image31.png"/><Relationship Id="rId2" Type="http://schemas.openxmlformats.org/officeDocument/2006/relationships/image" Target="../media/image4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.svg"/><Relationship Id="rId5" Type="http://schemas.openxmlformats.org/officeDocument/2006/relationships/image" Target="../media/image26.svg"/><Relationship Id="rId15" Type="http://schemas.openxmlformats.org/officeDocument/2006/relationships/image" Target="../media/image29.png"/><Relationship Id="rId10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31.sv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8.svg"/><Relationship Id="rId3" Type="http://schemas.openxmlformats.org/officeDocument/2006/relationships/image" Target="../media/image27.png"/><Relationship Id="rId7" Type="http://schemas.openxmlformats.org/officeDocument/2006/relationships/image" Target="../media/image1.png"/><Relationship Id="rId12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6.sv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39.sv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8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12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50.svg"/><Relationship Id="rId5" Type="http://schemas.openxmlformats.org/officeDocument/2006/relationships/image" Target="../media/image48.svg"/><Relationship Id="rId10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6.sv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25" y="1028700"/>
            <a:ext cx="3612588" cy="1261122"/>
          </a:xfrm>
          <a:custGeom>
            <a:avLst/>
            <a:gdLst/>
            <a:ahLst/>
            <a:cxnLst/>
            <a:rect l="l" t="t" r="r" b="b"/>
            <a:pathLst>
              <a:path w="3612588" h="1261122">
                <a:moveTo>
                  <a:pt x="0" y="0"/>
                </a:moveTo>
                <a:lnTo>
                  <a:pt x="3612588" y="0"/>
                </a:lnTo>
                <a:lnTo>
                  <a:pt x="3612588" y="1261122"/>
                </a:lnTo>
                <a:lnTo>
                  <a:pt x="0" y="126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82694" y="918598"/>
            <a:ext cx="1529702" cy="1529702"/>
          </a:xfrm>
          <a:custGeom>
            <a:avLst/>
            <a:gdLst/>
            <a:ahLst/>
            <a:cxnLst/>
            <a:rect l="l" t="t" r="r" b="b"/>
            <a:pathLst>
              <a:path w="1529702" h="1529702">
                <a:moveTo>
                  <a:pt x="0" y="0"/>
                </a:moveTo>
                <a:lnTo>
                  <a:pt x="1529702" y="0"/>
                </a:lnTo>
                <a:lnTo>
                  <a:pt x="1529702" y="1529702"/>
                </a:lnTo>
                <a:lnTo>
                  <a:pt x="0" y="152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19023" y="1381840"/>
            <a:ext cx="4907801" cy="874481"/>
          </a:xfrm>
          <a:custGeom>
            <a:avLst/>
            <a:gdLst/>
            <a:ahLst/>
            <a:cxnLst/>
            <a:rect l="l" t="t" r="r" b="b"/>
            <a:pathLst>
              <a:path w="4907801" h="874481">
                <a:moveTo>
                  <a:pt x="0" y="0"/>
                </a:moveTo>
                <a:lnTo>
                  <a:pt x="4907801" y="0"/>
                </a:lnTo>
                <a:lnTo>
                  <a:pt x="4907801" y="874481"/>
                </a:lnTo>
                <a:lnTo>
                  <a:pt x="0" y="87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44344" y="731163"/>
            <a:ext cx="5270840" cy="1840002"/>
          </a:xfrm>
          <a:custGeom>
            <a:avLst/>
            <a:gdLst/>
            <a:ahLst/>
            <a:cxnLst/>
            <a:rect l="l" t="t" r="r" b="b"/>
            <a:pathLst>
              <a:path w="5270840" h="1840002">
                <a:moveTo>
                  <a:pt x="0" y="0"/>
                </a:moveTo>
                <a:lnTo>
                  <a:pt x="5270840" y="0"/>
                </a:lnTo>
                <a:lnTo>
                  <a:pt x="5270840" y="1840002"/>
                </a:lnTo>
                <a:lnTo>
                  <a:pt x="0" y="184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79764" y="1077076"/>
            <a:ext cx="4233199" cy="1477771"/>
          </a:xfrm>
          <a:custGeom>
            <a:avLst/>
            <a:gdLst/>
            <a:ahLst/>
            <a:cxnLst/>
            <a:rect l="l" t="t" r="r" b="b"/>
            <a:pathLst>
              <a:path w="4233199" h="1477771">
                <a:moveTo>
                  <a:pt x="0" y="0"/>
                </a:moveTo>
                <a:lnTo>
                  <a:pt x="4233199" y="0"/>
                </a:lnTo>
                <a:lnTo>
                  <a:pt x="4233199" y="1477771"/>
                </a:lnTo>
                <a:lnTo>
                  <a:pt x="0" y="1477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8937579" y="981073"/>
            <a:ext cx="3760718" cy="670092"/>
          </a:xfrm>
          <a:custGeom>
            <a:avLst/>
            <a:gdLst/>
            <a:ahLst/>
            <a:cxnLst/>
            <a:rect l="l" t="t" r="r" b="b"/>
            <a:pathLst>
              <a:path w="3760718" h="670092">
                <a:moveTo>
                  <a:pt x="3760718" y="0"/>
                </a:moveTo>
                <a:lnTo>
                  <a:pt x="0" y="0"/>
                </a:lnTo>
                <a:lnTo>
                  <a:pt x="0" y="670091"/>
                </a:lnTo>
                <a:lnTo>
                  <a:pt x="3760718" y="670091"/>
                </a:lnTo>
                <a:lnTo>
                  <a:pt x="37607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490" y="5335838"/>
            <a:ext cx="8863691" cy="4855681"/>
          </a:xfrm>
          <a:custGeom>
            <a:avLst/>
            <a:gdLst/>
            <a:ahLst/>
            <a:cxnLst/>
            <a:rect l="l" t="t" r="r" b="b"/>
            <a:pathLst>
              <a:path w="8863691" h="4855681">
                <a:moveTo>
                  <a:pt x="0" y="0"/>
                </a:moveTo>
                <a:lnTo>
                  <a:pt x="8863692" y="0"/>
                </a:lnTo>
                <a:lnTo>
                  <a:pt x="8863692" y="4855681"/>
                </a:lnTo>
                <a:lnTo>
                  <a:pt x="0" y="48556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9088267" y="5121227"/>
            <a:ext cx="9049266" cy="4957342"/>
          </a:xfrm>
          <a:custGeom>
            <a:avLst/>
            <a:gdLst/>
            <a:ahLst/>
            <a:cxnLst/>
            <a:rect l="l" t="t" r="r" b="b"/>
            <a:pathLst>
              <a:path w="9049266" h="4957342">
                <a:moveTo>
                  <a:pt x="9049265" y="0"/>
                </a:moveTo>
                <a:lnTo>
                  <a:pt x="0" y="0"/>
                </a:lnTo>
                <a:lnTo>
                  <a:pt x="0" y="4957342"/>
                </a:lnTo>
                <a:lnTo>
                  <a:pt x="9049265" y="4957342"/>
                </a:lnTo>
                <a:lnTo>
                  <a:pt x="904926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0825" y="7901832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1" y="0"/>
                </a:lnTo>
                <a:lnTo>
                  <a:pt x="21097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1262" y="2857670"/>
            <a:ext cx="15703922" cy="356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OYUNCU DAVRANIŞ ANALIZI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26289" y="7518681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081174" y="83324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136059" y="7726935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65830" y="8112226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772923" y="8112226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1" y="0"/>
                </a:lnTo>
                <a:lnTo>
                  <a:pt x="21097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827808" y="83324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1" y="0"/>
                </a:lnTo>
                <a:lnTo>
                  <a:pt x="21097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882694" y="7901832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37579" y="8435225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959301" y="73037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097507" y="7726935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042622" y="7518681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790799" y="8435225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987737" y="8112226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932852" y="83324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836746" y="7901832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935215" y="8332413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965832" y="7901832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266572" y="7218211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081174" y="2947281"/>
            <a:ext cx="758646" cy="758646"/>
          </a:xfrm>
          <a:custGeom>
            <a:avLst/>
            <a:gdLst/>
            <a:ahLst/>
            <a:cxnLst/>
            <a:rect l="l" t="t" r="r" b="b"/>
            <a:pathLst>
              <a:path w="758646" h="758646">
                <a:moveTo>
                  <a:pt x="0" y="0"/>
                </a:moveTo>
                <a:lnTo>
                  <a:pt x="758647" y="0"/>
                </a:lnTo>
                <a:lnTo>
                  <a:pt x="758647" y="758647"/>
                </a:lnTo>
                <a:lnTo>
                  <a:pt x="0" y="7586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04240" y="4472307"/>
            <a:ext cx="648920" cy="648920"/>
          </a:xfrm>
          <a:custGeom>
            <a:avLst/>
            <a:gdLst/>
            <a:ahLst/>
            <a:cxnLst/>
            <a:rect l="l" t="t" r="r" b="b"/>
            <a:pathLst>
              <a:path w="648920" h="648920">
                <a:moveTo>
                  <a:pt x="0" y="0"/>
                </a:moveTo>
                <a:lnTo>
                  <a:pt x="648920" y="0"/>
                </a:lnTo>
                <a:lnTo>
                  <a:pt x="648920" y="648920"/>
                </a:lnTo>
                <a:lnTo>
                  <a:pt x="0" y="6489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1950880" y="5715703"/>
            <a:ext cx="611297" cy="611297"/>
          </a:xfrm>
          <a:custGeom>
            <a:avLst/>
            <a:gdLst/>
            <a:ahLst/>
            <a:cxnLst/>
            <a:rect l="l" t="t" r="r" b="b"/>
            <a:pathLst>
              <a:path w="611297" h="611297">
                <a:moveTo>
                  <a:pt x="611298" y="0"/>
                </a:moveTo>
                <a:lnTo>
                  <a:pt x="0" y="0"/>
                </a:lnTo>
                <a:lnTo>
                  <a:pt x="0" y="611297"/>
                </a:lnTo>
                <a:lnTo>
                  <a:pt x="611298" y="611297"/>
                </a:lnTo>
                <a:lnTo>
                  <a:pt x="61129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5322730" y="2947281"/>
            <a:ext cx="2884548" cy="2988975"/>
            <a:chOff x="0" y="0"/>
            <a:chExt cx="3846063" cy="39853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11529" cy="1011529"/>
            </a:xfrm>
            <a:custGeom>
              <a:avLst/>
              <a:gdLst/>
              <a:ahLst/>
              <a:cxnLst/>
              <a:rect l="l" t="t" r="r" b="b"/>
              <a:pathLst>
                <a:path w="1011529" h="1011529">
                  <a:moveTo>
                    <a:pt x="0" y="0"/>
                  </a:moveTo>
                  <a:lnTo>
                    <a:pt x="1011529" y="0"/>
                  </a:lnTo>
                  <a:lnTo>
                    <a:pt x="1011529" y="1011529"/>
                  </a:lnTo>
                  <a:lnTo>
                    <a:pt x="0" y="1011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flipH="1">
              <a:off x="825431" y="3241546"/>
              <a:ext cx="743753" cy="743753"/>
            </a:xfrm>
            <a:custGeom>
              <a:avLst/>
              <a:gdLst/>
              <a:ahLst/>
              <a:cxnLst/>
              <a:rect l="l" t="t" r="r" b="b"/>
              <a:pathLst>
                <a:path w="743753" h="743753">
                  <a:moveTo>
                    <a:pt x="743753" y="0"/>
                  </a:moveTo>
                  <a:lnTo>
                    <a:pt x="0" y="0"/>
                  </a:lnTo>
                  <a:lnTo>
                    <a:pt x="0" y="743754"/>
                  </a:lnTo>
                  <a:lnTo>
                    <a:pt x="743753" y="743754"/>
                  </a:lnTo>
                  <a:lnTo>
                    <a:pt x="743753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3102310" y="1722227"/>
              <a:ext cx="743753" cy="743753"/>
            </a:xfrm>
            <a:custGeom>
              <a:avLst/>
              <a:gdLst/>
              <a:ahLst/>
              <a:cxnLst/>
              <a:rect l="l" t="t" r="r" b="b"/>
              <a:pathLst>
                <a:path w="743753" h="743753">
                  <a:moveTo>
                    <a:pt x="0" y="0"/>
                  </a:moveTo>
                  <a:lnTo>
                    <a:pt x="743753" y="0"/>
                  </a:lnTo>
                  <a:lnTo>
                    <a:pt x="743753" y="743754"/>
                  </a:lnTo>
                  <a:lnTo>
                    <a:pt x="0" y="74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7274572" y="731163"/>
            <a:ext cx="608122" cy="608122"/>
          </a:xfrm>
          <a:custGeom>
            <a:avLst/>
            <a:gdLst/>
            <a:ahLst/>
            <a:cxnLst/>
            <a:rect l="l" t="t" r="r" b="b"/>
            <a:pathLst>
              <a:path w="608122" h="608122">
                <a:moveTo>
                  <a:pt x="0" y="0"/>
                </a:moveTo>
                <a:lnTo>
                  <a:pt x="608122" y="0"/>
                </a:lnTo>
                <a:lnTo>
                  <a:pt x="608122" y="608122"/>
                </a:lnTo>
                <a:lnTo>
                  <a:pt x="0" y="6081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flipH="1">
            <a:off x="10631154" y="2375165"/>
            <a:ext cx="608122" cy="608122"/>
          </a:xfrm>
          <a:custGeom>
            <a:avLst/>
            <a:gdLst/>
            <a:ahLst/>
            <a:cxnLst/>
            <a:rect l="l" t="t" r="r" b="b"/>
            <a:pathLst>
              <a:path w="608122" h="608122">
                <a:moveTo>
                  <a:pt x="608122" y="0"/>
                </a:moveTo>
                <a:lnTo>
                  <a:pt x="0" y="0"/>
                </a:lnTo>
                <a:lnTo>
                  <a:pt x="0" y="608122"/>
                </a:lnTo>
                <a:lnTo>
                  <a:pt x="608122" y="608122"/>
                </a:lnTo>
                <a:lnTo>
                  <a:pt x="60812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3998564" y="7111332"/>
            <a:ext cx="384761" cy="384761"/>
          </a:xfrm>
          <a:custGeom>
            <a:avLst/>
            <a:gdLst/>
            <a:ahLst/>
            <a:cxnLst/>
            <a:rect l="l" t="t" r="r" b="b"/>
            <a:pathLst>
              <a:path w="384761" h="384761">
                <a:moveTo>
                  <a:pt x="0" y="0"/>
                </a:moveTo>
                <a:lnTo>
                  <a:pt x="384761" y="0"/>
                </a:lnTo>
                <a:lnTo>
                  <a:pt x="384761" y="384761"/>
                </a:lnTo>
                <a:lnTo>
                  <a:pt x="0" y="384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flipH="1">
            <a:off x="6250667" y="6856765"/>
            <a:ext cx="577141" cy="577141"/>
          </a:xfrm>
          <a:custGeom>
            <a:avLst/>
            <a:gdLst/>
            <a:ahLst/>
            <a:cxnLst/>
            <a:rect l="l" t="t" r="r" b="b"/>
            <a:pathLst>
              <a:path w="577141" h="577141">
                <a:moveTo>
                  <a:pt x="577141" y="0"/>
                </a:moveTo>
                <a:lnTo>
                  <a:pt x="0" y="0"/>
                </a:lnTo>
                <a:lnTo>
                  <a:pt x="0" y="577142"/>
                </a:lnTo>
                <a:lnTo>
                  <a:pt x="577141" y="577142"/>
                </a:lnTo>
                <a:lnTo>
                  <a:pt x="57714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192234" y="6856765"/>
            <a:ext cx="560215" cy="560215"/>
          </a:xfrm>
          <a:custGeom>
            <a:avLst/>
            <a:gdLst/>
            <a:ahLst/>
            <a:cxnLst/>
            <a:rect l="l" t="t" r="r" b="b"/>
            <a:pathLst>
              <a:path w="560215" h="560215">
                <a:moveTo>
                  <a:pt x="0" y="0"/>
                </a:moveTo>
                <a:lnTo>
                  <a:pt x="560215" y="0"/>
                </a:lnTo>
                <a:lnTo>
                  <a:pt x="560215" y="560216"/>
                </a:lnTo>
                <a:lnTo>
                  <a:pt x="0" y="5602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1842112" y="7131675"/>
            <a:ext cx="604465" cy="604465"/>
          </a:xfrm>
          <a:custGeom>
            <a:avLst/>
            <a:gdLst/>
            <a:ahLst/>
            <a:cxnLst/>
            <a:rect l="l" t="t" r="r" b="b"/>
            <a:pathLst>
              <a:path w="604465" h="604465">
                <a:moveTo>
                  <a:pt x="0" y="0"/>
                </a:moveTo>
                <a:lnTo>
                  <a:pt x="604465" y="0"/>
                </a:lnTo>
                <a:lnTo>
                  <a:pt x="604465" y="604464"/>
                </a:lnTo>
                <a:lnTo>
                  <a:pt x="0" y="6044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 flipH="1">
            <a:off x="14219549" y="6585121"/>
            <a:ext cx="560215" cy="560215"/>
          </a:xfrm>
          <a:custGeom>
            <a:avLst/>
            <a:gdLst/>
            <a:ahLst/>
            <a:cxnLst/>
            <a:rect l="l" t="t" r="r" b="b"/>
            <a:pathLst>
              <a:path w="560215" h="560215">
                <a:moveTo>
                  <a:pt x="560215" y="0"/>
                </a:moveTo>
                <a:lnTo>
                  <a:pt x="0" y="0"/>
                </a:lnTo>
                <a:lnTo>
                  <a:pt x="0" y="560215"/>
                </a:lnTo>
                <a:lnTo>
                  <a:pt x="560215" y="560215"/>
                </a:lnTo>
                <a:lnTo>
                  <a:pt x="56021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flipH="1" flipV="1">
            <a:off x="17177463" y="6660396"/>
            <a:ext cx="557815" cy="557815"/>
          </a:xfrm>
          <a:custGeom>
            <a:avLst/>
            <a:gdLst/>
            <a:ahLst/>
            <a:cxnLst/>
            <a:rect l="l" t="t" r="r" b="b"/>
            <a:pathLst>
              <a:path w="557815" h="557815">
                <a:moveTo>
                  <a:pt x="557815" y="557815"/>
                </a:moveTo>
                <a:lnTo>
                  <a:pt x="0" y="557815"/>
                </a:lnTo>
                <a:lnTo>
                  <a:pt x="0" y="0"/>
                </a:lnTo>
                <a:lnTo>
                  <a:pt x="557815" y="0"/>
                </a:lnTo>
                <a:lnTo>
                  <a:pt x="557815" y="55781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5464953" y="2375165"/>
            <a:ext cx="615940" cy="615940"/>
          </a:xfrm>
          <a:custGeom>
            <a:avLst/>
            <a:gdLst/>
            <a:ahLst/>
            <a:cxnLst/>
            <a:rect l="l" t="t" r="r" b="b"/>
            <a:pathLst>
              <a:path w="615940" h="615940">
                <a:moveTo>
                  <a:pt x="0" y="0"/>
                </a:moveTo>
                <a:lnTo>
                  <a:pt x="615940" y="0"/>
                </a:lnTo>
                <a:lnTo>
                  <a:pt x="615940" y="615941"/>
                </a:lnTo>
                <a:lnTo>
                  <a:pt x="0" y="6159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1752449" y="6660396"/>
            <a:ext cx="143450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  <a:spcBef>
                <a:spcPct val="0"/>
              </a:spcBef>
            </a:pPr>
            <a:r>
              <a:rPr lang="en-US" sz="2654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STEAM OYUN YORUMLARIYLA KULLANICI DAVRANIŞ ANALIZI(SENTIMENT ANALYSIS)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224" y="6268674"/>
            <a:ext cx="17286758" cy="3974600"/>
            <a:chOff x="0" y="0"/>
            <a:chExt cx="29832020" cy="817124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491601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26536" y="5679519"/>
            <a:ext cx="3543572" cy="4607481"/>
          </a:xfrm>
          <a:custGeom>
            <a:avLst/>
            <a:gdLst/>
            <a:ahLst/>
            <a:cxnLst/>
            <a:rect l="l" t="t" r="r" b="b"/>
            <a:pathLst>
              <a:path w="3543572" h="4607481">
                <a:moveTo>
                  <a:pt x="0" y="0"/>
                </a:moveTo>
                <a:lnTo>
                  <a:pt x="3543571" y="0"/>
                </a:lnTo>
                <a:lnTo>
                  <a:pt x="3543571" y="4607481"/>
                </a:lnTo>
                <a:lnTo>
                  <a:pt x="0" y="4607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98263" y="8447940"/>
            <a:ext cx="1758810" cy="1839060"/>
          </a:xfrm>
          <a:custGeom>
            <a:avLst/>
            <a:gdLst/>
            <a:ahLst/>
            <a:cxnLst/>
            <a:rect l="l" t="t" r="r" b="b"/>
            <a:pathLst>
              <a:path w="1758810" h="1839060">
                <a:moveTo>
                  <a:pt x="0" y="0"/>
                </a:moveTo>
                <a:lnTo>
                  <a:pt x="1758811" y="0"/>
                </a:lnTo>
                <a:lnTo>
                  <a:pt x="1758811" y="1839060"/>
                </a:lnTo>
                <a:lnTo>
                  <a:pt x="0" y="1839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744428" y="5635793"/>
            <a:ext cx="3543572" cy="4607481"/>
          </a:xfrm>
          <a:custGeom>
            <a:avLst/>
            <a:gdLst/>
            <a:ahLst/>
            <a:cxnLst/>
            <a:rect l="l" t="t" r="r" b="b"/>
            <a:pathLst>
              <a:path w="3543572" h="4607481">
                <a:moveTo>
                  <a:pt x="3543572" y="0"/>
                </a:moveTo>
                <a:lnTo>
                  <a:pt x="0" y="0"/>
                </a:lnTo>
                <a:lnTo>
                  <a:pt x="0" y="4607481"/>
                </a:lnTo>
                <a:lnTo>
                  <a:pt x="3543572" y="4607481"/>
                </a:lnTo>
                <a:lnTo>
                  <a:pt x="35435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12694" y="8620537"/>
            <a:ext cx="3419561" cy="1622737"/>
          </a:xfrm>
          <a:custGeom>
            <a:avLst/>
            <a:gdLst/>
            <a:ahLst/>
            <a:cxnLst/>
            <a:rect l="l" t="t" r="r" b="b"/>
            <a:pathLst>
              <a:path w="3419561" h="1622737">
                <a:moveTo>
                  <a:pt x="0" y="0"/>
                </a:moveTo>
                <a:lnTo>
                  <a:pt x="3419561" y="0"/>
                </a:lnTo>
                <a:lnTo>
                  <a:pt x="3419561" y="1622737"/>
                </a:lnTo>
                <a:lnTo>
                  <a:pt x="0" y="1622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224" y="566745"/>
            <a:ext cx="3474012" cy="1212746"/>
          </a:xfrm>
          <a:custGeom>
            <a:avLst/>
            <a:gdLst/>
            <a:ahLst/>
            <a:cxnLst/>
            <a:rect l="l" t="t" r="r" b="b"/>
            <a:pathLst>
              <a:path w="3474012" h="1212746">
                <a:moveTo>
                  <a:pt x="0" y="0"/>
                </a:moveTo>
                <a:lnTo>
                  <a:pt x="3474012" y="0"/>
                </a:lnTo>
                <a:lnTo>
                  <a:pt x="3474012" y="1212746"/>
                </a:lnTo>
                <a:lnTo>
                  <a:pt x="0" y="12127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25150" y="362313"/>
            <a:ext cx="5270840" cy="1840002"/>
          </a:xfrm>
          <a:custGeom>
            <a:avLst/>
            <a:gdLst/>
            <a:ahLst/>
            <a:cxnLst/>
            <a:rect l="l" t="t" r="r" b="b"/>
            <a:pathLst>
              <a:path w="5270840" h="1840002">
                <a:moveTo>
                  <a:pt x="0" y="0"/>
                </a:moveTo>
                <a:lnTo>
                  <a:pt x="5270840" y="0"/>
                </a:lnTo>
                <a:lnTo>
                  <a:pt x="5270840" y="1840002"/>
                </a:lnTo>
                <a:lnTo>
                  <a:pt x="0" y="1840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8368497" y="990216"/>
            <a:ext cx="3890591" cy="693233"/>
          </a:xfrm>
          <a:custGeom>
            <a:avLst/>
            <a:gdLst/>
            <a:ahLst/>
            <a:cxnLst/>
            <a:rect l="l" t="t" r="r" b="b"/>
            <a:pathLst>
              <a:path w="3890591" h="693233">
                <a:moveTo>
                  <a:pt x="3890591" y="0"/>
                </a:moveTo>
                <a:lnTo>
                  <a:pt x="0" y="0"/>
                </a:lnTo>
                <a:lnTo>
                  <a:pt x="0" y="693233"/>
                </a:lnTo>
                <a:lnTo>
                  <a:pt x="3890591" y="693233"/>
                </a:lnTo>
                <a:lnTo>
                  <a:pt x="389059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7492" y="3695700"/>
            <a:ext cx="8030430" cy="6766369"/>
          </a:xfrm>
          <a:custGeom>
            <a:avLst/>
            <a:gdLst/>
            <a:ahLst/>
            <a:cxnLst/>
            <a:rect l="l" t="t" r="r" b="b"/>
            <a:pathLst>
              <a:path w="6226421" h="6190344">
                <a:moveTo>
                  <a:pt x="0" y="0"/>
                </a:moveTo>
                <a:lnTo>
                  <a:pt x="6226422" y="0"/>
                </a:lnTo>
                <a:lnTo>
                  <a:pt x="6226422" y="6190344"/>
                </a:lnTo>
                <a:lnTo>
                  <a:pt x="0" y="61903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65925" t="-14578" r="-62985" b="-773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81000" y="2266910"/>
            <a:ext cx="12268200" cy="1225024"/>
          </a:xfrm>
          <a:custGeom>
            <a:avLst/>
            <a:gdLst/>
            <a:ahLst/>
            <a:cxnLst/>
            <a:rect l="l" t="t" r="r" b="b"/>
            <a:pathLst>
              <a:path w="14235872" h="900912">
                <a:moveTo>
                  <a:pt x="0" y="0"/>
                </a:moveTo>
                <a:lnTo>
                  <a:pt x="14235872" y="0"/>
                </a:lnTo>
                <a:lnTo>
                  <a:pt x="14235872" y="900912"/>
                </a:lnTo>
                <a:lnTo>
                  <a:pt x="0" y="900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5181" b="-1518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939831" y="328495"/>
            <a:ext cx="8583550" cy="9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KELİME BULUTU</a:t>
            </a:r>
          </a:p>
        </p:txBody>
      </p:sp>
      <p:pic>
        <p:nvPicPr>
          <p:cNvPr id="15" name="Resim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43064" y="3695699"/>
            <a:ext cx="8021643" cy="6596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6182" y="3301843"/>
            <a:ext cx="11064789" cy="6629140"/>
          </a:xfrm>
          <a:custGeom>
            <a:avLst/>
            <a:gdLst/>
            <a:ahLst/>
            <a:cxnLst/>
            <a:rect l="l" t="t" r="r" b="b"/>
            <a:pathLst>
              <a:path w="11064789" h="6629140">
                <a:moveTo>
                  <a:pt x="0" y="0"/>
                </a:moveTo>
                <a:lnTo>
                  <a:pt x="11064789" y="0"/>
                </a:lnTo>
                <a:lnTo>
                  <a:pt x="11064789" y="6629140"/>
                </a:lnTo>
                <a:lnTo>
                  <a:pt x="0" y="6629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" r="-10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588" y="2357385"/>
            <a:ext cx="18030825" cy="870883"/>
          </a:xfrm>
          <a:custGeom>
            <a:avLst/>
            <a:gdLst/>
            <a:ahLst/>
            <a:cxnLst/>
            <a:rect l="l" t="t" r="r" b="b"/>
            <a:pathLst>
              <a:path w="18030825" h="870883">
                <a:moveTo>
                  <a:pt x="0" y="0"/>
                </a:moveTo>
                <a:lnTo>
                  <a:pt x="18030824" y="0"/>
                </a:lnTo>
                <a:lnTo>
                  <a:pt x="18030824" y="870883"/>
                </a:lnTo>
                <a:lnTo>
                  <a:pt x="0" y="870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9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636" y="0"/>
            <a:ext cx="3474012" cy="1212746"/>
          </a:xfrm>
          <a:custGeom>
            <a:avLst/>
            <a:gdLst/>
            <a:ahLst/>
            <a:cxnLst/>
            <a:rect l="l" t="t" r="r" b="b"/>
            <a:pathLst>
              <a:path w="3474012" h="1212746">
                <a:moveTo>
                  <a:pt x="0" y="0"/>
                </a:moveTo>
                <a:lnTo>
                  <a:pt x="3474012" y="0"/>
                </a:lnTo>
                <a:lnTo>
                  <a:pt x="3474012" y="1212746"/>
                </a:lnTo>
                <a:lnTo>
                  <a:pt x="0" y="121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20796" y="707398"/>
            <a:ext cx="3474012" cy="1212746"/>
          </a:xfrm>
          <a:custGeom>
            <a:avLst/>
            <a:gdLst/>
            <a:ahLst/>
            <a:cxnLst/>
            <a:rect l="l" t="t" r="r" b="b"/>
            <a:pathLst>
              <a:path w="3474012" h="1212746">
                <a:moveTo>
                  <a:pt x="0" y="0"/>
                </a:moveTo>
                <a:lnTo>
                  <a:pt x="3474012" y="0"/>
                </a:lnTo>
                <a:lnTo>
                  <a:pt x="3474012" y="1212746"/>
                </a:lnTo>
                <a:lnTo>
                  <a:pt x="0" y="121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32554" y="1482904"/>
            <a:ext cx="4907801" cy="874481"/>
          </a:xfrm>
          <a:custGeom>
            <a:avLst/>
            <a:gdLst/>
            <a:ahLst/>
            <a:cxnLst/>
            <a:rect l="l" t="t" r="r" b="b"/>
            <a:pathLst>
              <a:path w="4907801" h="874481">
                <a:moveTo>
                  <a:pt x="0" y="0"/>
                </a:moveTo>
                <a:lnTo>
                  <a:pt x="4907801" y="0"/>
                </a:lnTo>
                <a:lnTo>
                  <a:pt x="4907801" y="874481"/>
                </a:lnTo>
                <a:lnTo>
                  <a:pt x="0" y="87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3181" y="1028700"/>
            <a:ext cx="4907801" cy="874481"/>
          </a:xfrm>
          <a:custGeom>
            <a:avLst/>
            <a:gdLst/>
            <a:ahLst/>
            <a:cxnLst/>
            <a:rect l="l" t="t" r="r" b="b"/>
            <a:pathLst>
              <a:path w="4907801" h="874481">
                <a:moveTo>
                  <a:pt x="0" y="0"/>
                </a:moveTo>
                <a:lnTo>
                  <a:pt x="4907800" y="0"/>
                </a:lnTo>
                <a:lnTo>
                  <a:pt x="4907800" y="874481"/>
                </a:lnTo>
                <a:lnTo>
                  <a:pt x="0" y="87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744428" y="5679519"/>
            <a:ext cx="3543572" cy="4607481"/>
          </a:xfrm>
          <a:custGeom>
            <a:avLst/>
            <a:gdLst/>
            <a:ahLst/>
            <a:cxnLst/>
            <a:rect l="l" t="t" r="r" b="b"/>
            <a:pathLst>
              <a:path w="3543572" h="4607481">
                <a:moveTo>
                  <a:pt x="3543572" y="0"/>
                </a:moveTo>
                <a:lnTo>
                  <a:pt x="0" y="0"/>
                </a:lnTo>
                <a:lnTo>
                  <a:pt x="0" y="4607481"/>
                </a:lnTo>
                <a:lnTo>
                  <a:pt x="3543572" y="4607481"/>
                </a:lnTo>
                <a:lnTo>
                  <a:pt x="354357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651505" y="96346"/>
            <a:ext cx="1864709" cy="1864709"/>
          </a:xfrm>
          <a:custGeom>
            <a:avLst/>
            <a:gdLst/>
            <a:ahLst/>
            <a:cxnLst/>
            <a:rect l="l" t="t" r="r" b="b"/>
            <a:pathLst>
              <a:path w="1864709" h="1864709">
                <a:moveTo>
                  <a:pt x="1864709" y="0"/>
                </a:moveTo>
                <a:lnTo>
                  <a:pt x="0" y="0"/>
                </a:lnTo>
                <a:lnTo>
                  <a:pt x="0" y="1864708"/>
                </a:lnTo>
                <a:lnTo>
                  <a:pt x="1864709" y="1864708"/>
                </a:lnTo>
                <a:lnTo>
                  <a:pt x="186470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6261" y="9205942"/>
            <a:ext cx="3716138" cy="1081058"/>
          </a:xfrm>
          <a:custGeom>
            <a:avLst/>
            <a:gdLst/>
            <a:ahLst/>
            <a:cxnLst/>
            <a:rect l="l" t="t" r="r" b="b"/>
            <a:pathLst>
              <a:path w="3716138" h="1081058">
                <a:moveTo>
                  <a:pt x="0" y="0"/>
                </a:moveTo>
                <a:lnTo>
                  <a:pt x="3716138" y="0"/>
                </a:lnTo>
                <a:lnTo>
                  <a:pt x="3716138" y="1081058"/>
                </a:lnTo>
                <a:lnTo>
                  <a:pt x="0" y="10810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06400" y="9205942"/>
            <a:ext cx="3716138" cy="1081058"/>
          </a:xfrm>
          <a:custGeom>
            <a:avLst/>
            <a:gdLst/>
            <a:ahLst/>
            <a:cxnLst/>
            <a:rect l="l" t="t" r="r" b="b"/>
            <a:pathLst>
              <a:path w="3716138" h="1081058">
                <a:moveTo>
                  <a:pt x="0" y="0"/>
                </a:moveTo>
                <a:lnTo>
                  <a:pt x="3716138" y="0"/>
                </a:lnTo>
                <a:lnTo>
                  <a:pt x="3716138" y="1081058"/>
                </a:lnTo>
                <a:lnTo>
                  <a:pt x="0" y="10810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70817" y="526140"/>
            <a:ext cx="11489811" cy="11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35" y="4532870"/>
            <a:ext cx="18314536" cy="5754130"/>
            <a:chOff x="0" y="0"/>
            <a:chExt cx="29832020" cy="817124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491601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848974" y="5780469"/>
            <a:ext cx="677751" cy="67775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E69E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30462" y="4375923"/>
            <a:ext cx="677751" cy="67775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6BA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30462" y="3012372"/>
            <a:ext cx="677751" cy="6777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999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238429" y="4785026"/>
            <a:ext cx="5129322" cy="5435697"/>
          </a:xfrm>
          <a:custGeom>
            <a:avLst/>
            <a:gdLst/>
            <a:ahLst/>
            <a:cxnLst/>
            <a:rect l="l" t="t" r="r" b="b"/>
            <a:pathLst>
              <a:path w="5129322" h="5435697">
                <a:moveTo>
                  <a:pt x="0" y="0"/>
                </a:moveTo>
                <a:lnTo>
                  <a:pt x="5129322" y="0"/>
                </a:lnTo>
                <a:lnTo>
                  <a:pt x="5129322" y="5435698"/>
                </a:lnTo>
                <a:lnTo>
                  <a:pt x="0" y="543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416385" y="9258300"/>
            <a:ext cx="3303035" cy="960883"/>
          </a:xfrm>
          <a:custGeom>
            <a:avLst/>
            <a:gdLst/>
            <a:ahLst/>
            <a:cxnLst/>
            <a:rect l="l" t="t" r="r" b="b"/>
            <a:pathLst>
              <a:path w="3303035" h="960883">
                <a:moveTo>
                  <a:pt x="0" y="0"/>
                </a:moveTo>
                <a:lnTo>
                  <a:pt x="3303035" y="0"/>
                </a:lnTo>
                <a:lnTo>
                  <a:pt x="3303035" y="960883"/>
                </a:lnTo>
                <a:lnTo>
                  <a:pt x="0" y="9608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3267668" y="1097026"/>
            <a:ext cx="2697380" cy="2697380"/>
          </a:xfrm>
          <a:custGeom>
            <a:avLst/>
            <a:gdLst/>
            <a:ahLst/>
            <a:cxnLst/>
            <a:rect l="l" t="t" r="r" b="b"/>
            <a:pathLst>
              <a:path w="2697380" h="2697380">
                <a:moveTo>
                  <a:pt x="2697380" y="0"/>
                </a:moveTo>
                <a:lnTo>
                  <a:pt x="0" y="0"/>
                </a:lnTo>
                <a:lnTo>
                  <a:pt x="0" y="2697380"/>
                </a:lnTo>
                <a:lnTo>
                  <a:pt x="2697380" y="2697380"/>
                </a:lnTo>
                <a:lnTo>
                  <a:pt x="269738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849691" y="1752483"/>
            <a:ext cx="4819218" cy="1682345"/>
          </a:xfrm>
          <a:custGeom>
            <a:avLst/>
            <a:gdLst/>
            <a:ahLst/>
            <a:cxnLst/>
            <a:rect l="l" t="t" r="r" b="b"/>
            <a:pathLst>
              <a:path w="4819218" h="1682345">
                <a:moveTo>
                  <a:pt x="0" y="0"/>
                </a:moveTo>
                <a:lnTo>
                  <a:pt x="4819218" y="0"/>
                </a:lnTo>
                <a:lnTo>
                  <a:pt x="4819218" y="1682345"/>
                </a:lnTo>
                <a:lnTo>
                  <a:pt x="0" y="16823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91526" y="8981147"/>
            <a:ext cx="1095067" cy="1303651"/>
          </a:xfrm>
          <a:custGeom>
            <a:avLst/>
            <a:gdLst/>
            <a:ahLst/>
            <a:cxnLst/>
            <a:rect l="l" t="t" r="r" b="b"/>
            <a:pathLst>
              <a:path w="1095067" h="1303651">
                <a:moveTo>
                  <a:pt x="0" y="0"/>
                </a:moveTo>
                <a:lnTo>
                  <a:pt x="1095067" y="0"/>
                </a:lnTo>
                <a:lnTo>
                  <a:pt x="1095067" y="1303651"/>
                </a:lnTo>
                <a:lnTo>
                  <a:pt x="0" y="1303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416385" y="1028700"/>
            <a:ext cx="3890591" cy="693233"/>
          </a:xfrm>
          <a:custGeom>
            <a:avLst/>
            <a:gdLst/>
            <a:ahLst/>
            <a:cxnLst/>
            <a:rect l="l" t="t" r="r" b="b"/>
            <a:pathLst>
              <a:path w="3890591" h="693233">
                <a:moveTo>
                  <a:pt x="0" y="0"/>
                </a:moveTo>
                <a:lnTo>
                  <a:pt x="3890592" y="0"/>
                </a:lnTo>
                <a:lnTo>
                  <a:pt x="3890592" y="693233"/>
                </a:lnTo>
                <a:lnTo>
                  <a:pt x="0" y="6932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6806308" y="9138125"/>
            <a:ext cx="963206" cy="1146673"/>
          </a:xfrm>
          <a:custGeom>
            <a:avLst/>
            <a:gdLst/>
            <a:ahLst/>
            <a:cxnLst/>
            <a:rect l="l" t="t" r="r" b="b"/>
            <a:pathLst>
              <a:path w="963206" h="1146673">
                <a:moveTo>
                  <a:pt x="963205" y="0"/>
                </a:moveTo>
                <a:lnTo>
                  <a:pt x="0" y="0"/>
                </a:lnTo>
                <a:lnTo>
                  <a:pt x="0" y="1146673"/>
                </a:lnTo>
                <a:lnTo>
                  <a:pt x="963205" y="1146673"/>
                </a:lnTo>
                <a:lnTo>
                  <a:pt x="96320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571862" y="9203740"/>
            <a:ext cx="3716138" cy="1081058"/>
          </a:xfrm>
          <a:custGeom>
            <a:avLst/>
            <a:gdLst/>
            <a:ahLst/>
            <a:cxnLst/>
            <a:rect l="l" t="t" r="r" b="b"/>
            <a:pathLst>
              <a:path w="3716138" h="1081058">
                <a:moveTo>
                  <a:pt x="0" y="0"/>
                </a:moveTo>
                <a:lnTo>
                  <a:pt x="3716137" y="0"/>
                </a:lnTo>
                <a:lnTo>
                  <a:pt x="3716137" y="1081058"/>
                </a:lnTo>
                <a:lnTo>
                  <a:pt x="0" y="1081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-27607" y="9138125"/>
            <a:ext cx="3716138" cy="1081058"/>
          </a:xfrm>
          <a:custGeom>
            <a:avLst/>
            <a:gdLst/>
            <a:ahLst/>
            <a:cxnLst/>
            <a:rect l="l" t="t" r="r" b="b"/>
            <a:pathLst>
              <a:path w="3716138" h="1081058">
                <a:moveTo>
                  <a:pt x="3716138" y="0"/>
                </a:moveTo>
                <a:lnTo>
                  <a:pt x="0" y="0"/>
                </a:lnTo>
                <a:lnTo>
                  <a:pt x="0" y="1081058"/>
                </a:lnTo>
                <a:lnTo>
                  <a:pt x="3716138" y="1081058"/>
                </a:lnTo>
                <a:lnTo>
                  <a:pt x="37161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66644" y="2070494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267668" y="4375923"/>
            <a:ext cx="4927983" cy="4506966"/>
          </a:xfrm>
          <a:custGeom>
            <a:avLst/>
            <a:gdLst/>
            <a:ahLst/>
            <a:cxnLst/>
            <a:rect l="l" t="t" r="r" b="b"/>
            <a:pathLst>
              <a:path w="4927983" h="4506966">
                <a:moveTo>
                  <a:pt x="0" y="0"/>
                </a:moveTo>
                <a:lnTo>
                  <a:pt x="4927983" y="0"/>
                </a:lnTo>
                <a:lnTo>
                  <a:pt x="4927983" y="4506965"/>
                </a:lnTo>
                <a:lnTo>
                  <a:pt x="0" y="45069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06130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921282" y="5891873"/>
            <a:ext cx="49611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5923" y="302655"/>
            <a:ext cx="8113652" cy="96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6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DUYGU ANALİZİ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73957" y="3118598"/>
            <a:ext cx="7025273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AFINN duygu sözlüğü kullanıldı.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21282" y="4532870"/>
            <a:ext cx="49611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21282" y="3169320"/>
            <a:ext cx="49611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73957" y="4375708"/>
            <a:ext cx="7025273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Temizlenmiş yorumlardaki kelimelerle bu sözlük eşleştirildi.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31550" y="5399423"/>
            <a:ext cx="7986515" cy="179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4"/>
              </a:lnSpc>
            </a:pPr>
            <a:r>
              <a:rPr lang="en-US" sz="204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Her yorumun toplam duygu skoru hesaplandı:</a:t>
            </a:r>
          </a:p>
          <a:p>
            <a:pPr marL="441793" lvl="1" indent="-220897" algn="just">
              <a:lnSpc>
                <a:spcPts val="2864"/>
              </a:lnSpc>
              <a:buFont typeface="Arial"/>
              <a:buChar char="•"/>
            </a:pPr>
            <a:r>
              <a:rPr lang="en-US" sz="204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Pozitif skor → Olumlu yorum</a:t>
            </a:r>
          </a:p>
          <a:p>
            <a:pPr marL="441793" lvl="1" indent="-220897" algn="just">
              <a:lnSpc>
                <a:spcPts val="2864"/>
              </a:lnSpc>
              <a:buFont typeface="Arial"/>
              <a:buChar char="•"/>
            </a:pPr>
            <a:r>
              <a:rPr lang="en-US" sz="204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Negatif skor → Olumsuz yorum</a:t>
            </a:r>
          </a:p>
          <a:p>
            <a:pPr marL="441793" lvl="1" indent="-220897" algn="just">
              <a:lnSpc>
                <a:spcPts val="2864"/>
              </a:lnSpc>
              <a:buFont typeface="Arial"/>
              <a:buChar char="•"/>
            </a:pPr>
            <a:r>
              <a:rPr lang="en-US" sz="204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0’a yakın skor → Nötr yorum</a:t>
            </a:r>
          </a:p>
          <a:p>
            <a:pPr algn="just">
              <a:lnSpc>
                <a:spcPts val="2864"/>
              </a:lnSpc>
              <a:spcBef>
                <a:spcPct val="0"/>
              </a:spcBef>
            </a:pPr>
            <a:endParaRPr lang="en-US" sz="2046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3360"/>
            <a:ext cx="15055928" cy="7769466"/>
          </a:xfrm>
          <a:custGeom>
            <a:avLst/>
            <a:gdLst/>
            <a:ahLst/>
            <a:cxnLst/>
            <a:rect l="l" t="t" r="r" b="b"/>
            <a:pathLst>
              <a:path w="15055928" h="7769466">
                <a:moveTo>
                  <a:pt x="0" y="0"/>
                </a:moveTo>
                <a:lnTo>
                  <a:pt x="15055928" y="0"/>
                </a:lnTo>
                <a:lnTo>
                  <a:pt x="15055928" y="7769466"/>
                </a:lnTo>
                <a:lnTo>
                  <a:pt x="0" y="7769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536837"/>
            <a:ext cx="2747731" cy="1515990"/>
          </a:xfrm>
          <a:custGeom>
            <a:avLst/>
            <a:gdLst/>
            <a:ahLst/>
            <a:cxnLst/>
            <a:rect l="l" t="t" r="r" b="b"/>
            <a:pathLst>
              <a:path w="2747731" h="1515990">
                <a:moveTo>
                  <a:pt x="0" y="0"/>
                </a:moveTo>
                <a:lnTo>
                  <a:pt x="2747731" y="0"/>
                </a:lnTo>
                <a:lnTo>
                  <a:pt x="2747731" y="1515989"/>
                </a:lnTo>
                <a:lnTo>
                  <a:pt x="0" y="1515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269971"/>
            <a:ext cx="15204925" cy="1682042"/>
          </a:xfrm>
          <a:custGeom>
            <a:avLst/>
            <a:gdLst/>
            <a:ahLst/>
            <a:cxnLst/>
            <a:rect l="l" t="t" r="r" b="b"/>
            <a:pathLst>
              <a:path w="15204925" h="1682042">
                <a:moveTo>
                  <a:pt x="0" y="0"/>
                </a:moveTo>
                <a:lnTo>
                  <a:pt x="15204925" y="0"/>
                </a:lnTo>
                <a:lnTo>
                  <a:pt x="15204925" y="1682042"/>
                </a:lnTo>
                <a:lnTo>
                  <a:pt x="0" y="1682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53" b="-4731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4469" y="2091773"/>
            <a:ext cx="14839062" cy="7657555"/>
          </a:xfrm>
          <a:custGeom>
            <a:avLst/>
            <a:gdLst/>
            <a:ahLst/>
            <a:cxnLst/>
            <a:rect l="l" t="t" r="r" b="b"/>
            <a:pathLst>
              <a:path w="14839062" h="7657555">
                <a:moveTo>
                  <a:pt x="0" y="0"/>
                </a:moveTo>
                <a:lnTo>
                  <a:pt x="14839062" y="0"/>
                </a:lnTo>
                <a:lnTo>
                  <a:pt x="14839062" y="7657554"/>
                </a:lnTo>
                <a:lnTo>
                  <a:pt x="0" y="765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4469" y="1288377"/>
            <a:ext cx="15534831" cy="543719"/>
          </a:xfrm>
          <a:custGeom>
            <a:avLst/>
            <a:gdLst/>
            <a:ahLst/>
            <a:cxnLst/>
            <a:rect l="l" t="t" r="r" b="b"/>
            <a:pathLst>
              <a:path w="15534831" h="543719">
                <a:moveTo>
                  <a:pt x="0" y="0"/>
                </a:moveTo>
                <a:lnTo>
                  <a:pt x="15534831" y="0"/>
                </a:lnTo>
                <a:lnTo>
                  <a:pt x="15534831" y="543719"/>
                </a:lnTo>
                <a:lnTo>
                  <a:pt x="0" y="543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19510"/>
            <a:ext cx="15820723" cy="70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5"/>
              </a:lnSpc>
              <a:spcBef>
                <a:spcPct val="0"/>
              </a:spcBef>
            </a:pPr>
            <a:r>
              <a:rPr lang="en-US" sz="3954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BİNG SÖZLÜĞÜYLE POZITIF NEGATIF  ANALIZ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6138" y="425380"/>
            <a:ext cx="14933337" cy="6975281"/>
          </a:xfrm>
          <a:custGeom>
            <a:avLst/>
            <a:gdLst/>
            <a:ahLst/>
            <a:cxnLst/>
            <a:rect l="l" t="t" r="r" b="b"/>
            <a:pathLst>
              <a:path w="14933337" h="6975281">
                <a:moveTo>
                  <a:pt x="0" y="0"/>
                </a:moveTo>
                <a:lnTo>
                  <a:pt x="14933337" y="0"/>
                </a:lnTo>
                <a:lnTo>
                  <a:pt x="14933337" y="6975281"/>
                </a:lnTo>
                <a:lnTo>
                  <a:pt x="0" y="6975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63" b="-54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2355" y="7708761"/>
            <a:ext cx="16783289" cy="2202807"/>
          </a:xfrm>
          <a:custGeom>
            <a:avLst/>
            <a:gdLst/>
            <a:ahLst/>
            <a:cxnLst/>
            <a:rect l="l" t="t" r="r" b="b"/>
            <a:pathLst>
              <a:path w="16783289" h="2202807">
                <a:moveTo>
                  <a:pt x="0" y="0"/>
                </a:moveTo>
                <a:lnTo>
                  <a:pt x="16783290" y="0"/>
                </a:lnTo>
                <a:lnTo>
                  <a:pt x="16783290" y="2202807"/>
                </a:lnTo>
                <a:lnTo>
                  <a:pt x="0" y="2202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19355" y="4564070"/>
            <a:ext cx="11192760" cy="3594542"/>
          </a:xfrm>
          <a:custGeom>
            <a:avLst/>
            <a:gdLst/>
            <a:ahLst/>
            <a:cxnLst/>
            <a:rect l="l" t="t" r="r" b="b"/>
            <a:pathLst>
              <a:path w="11192760" h="3594542">
                <a:moveTo>
                  <a:pt x="0" y="0"/>
                </a:moveTo>
                <a:lnTo>
                  <a:pt x="11192761" y="0"/>
                </a:lnTo>
                <a:lnTo>
                  <a:pt x="11192761" y="3594542"/>
                </a:lnTo>
                <a:lnTo>
                  <a:pt x="0" y="3594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564070"/>
            <a:ext cx="18288000" cy="5793563"/>
            <a:chOff x="0" y="0"/>
            <a:chExt cx="29832020" cy="8171245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3">
                <a:alphaModFix amt="40000"/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1491601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3">
                <a:alphaModFix amt="40000"/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20862" y="-171860"/>
            <a:ext cx="8906629" cy="3086100"/>
            <a:chOff x="0" y="0"/>
            <a:chExt cx="234577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5779" cy="812800"/>
            </a:xfrm>
            <a:custGeom>
              <a:avLst/>
              <a:gdLst/>
              <a:ahLst/>
              <a:cxnLst/>
              <a:rect l="l" t="t" r="r" b="b"/>
              <a:pathLst>
                <a:path w="2345779" h="812800">
                  <a:moveTo>
                    <a:pt x="0" y="0"/>
                  </a:moveTo>
                  <a:lnTo>
                    <a:pt x="2345779" y="0"/>
                  </a:lnTo>
                  <a:lnTo>
                    <a:pt x="234577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2345779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OYUNLARIN DUYGU ORANLARI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22755" y="1841049"/>
            <a:ext cx="17965245" cy="2293691"/>
          </a:xfrm>
          <a:custGeom>
            <a:avLst/>
            <a:gdLst/>
            <a:ahLst/>
            <a:cxnLst/>
            <a:rect l="l" t="t" r="r" b="b"/>
            <a:pathLst>
              <a:path w="17965245" h="2293691">
                <a:moveTo>
                  <a:pt x="0" y="0"/>
                </a:moveTo>
                <a:lnTo>
                  <a:pt x="17965245" y="0"/>
                </a:lnTo>
                <a:lnTo>
                  <a:pt x="17965245" y="2293691"/>
                </a:lnTo>
                <a:lnTo>
                  <a:pt x="0" y="2293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80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09143" y="5523290"/>
            <a:ext cx="4362291" cy="4751010"/>
          </a:xfrm>
          <a:custGeom>
            <a:avLst/>
            <a:gdLst/>
            <a:ahLst/>
            <a:cxnLst/>
            <a:rect l="l" t="t" r="r" b="b"/>
            <a:pathLst>
              <a:path w="4362291" h="4751010">
                <a:moveTo>
                  <a:pt x="0" y="0"/>
                </a:moveTo>
                <a:lnTo>
                  <a:pt x="4362291" y="0"/>
                </a:lnTo>
                <a:lnTo>
                  <a:pt x="4362291" y="4751010"/>
                </a:lnTo>
                <a:lnTo>
                  <a:pt x="0" y="47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3925709" y="0"/>
            <a:ext cx="4819218" cy="1682345"/>
          </a:xfrm>
          <a:custGeom>
            <a:avLst/>
            <a:gdLst/>
            <a:ahLst/>
            <a:cxnLst/>
            <a:rect l="l" t="t" r="r" b="b"/>
            <a:pathLst>
              <a:path w="4819218" h="1682345">
                <a:moveTo>
                  <a:pt x="4819218" y="0"/>
                </a:moveTo>
                <a:lnTo>
                  <a:pt x="0" y="0"/>
                </a:lnTo>
                <a:lnTo>
                  <a:pt x="0" y="1682345"/>
                </a:lnTo>
                <a:lnTo>
                  <a:pt x="4819218" y="1682345"/>
                </a:lnTo>
                <a:lnTo>
                  <a:pt x="481921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9745739" y="0"/>
            <a:ext cx="4819218" cy="1682345"/>
          </a:xfrm>
          <a:custGeom>
            <a:avLst/>
            <a:gdLst/>
            <a:ahLst/>
            <a:cxnLst/>
            <a:rect l="l" t="t" r="r" b="b"/>
            <a:pathLst>
              <a:path w="4819218" h="1682345">
                <a:moveTo>
                  <a:pt x="4819218" y="0"/>
                </a:moveTo>
                <a:lnTo>
                  <a:pt x="0" y="0"/>
                </a:lnTo>
                <a:lnTo>
                  <a:pt x="0" y="1682345"/>
                </a:lnTo>
                <a:lnTo>
                  <a:pt x="4819218" y="1682345"/>
                </a:lnTo>
                <a:lnTo>
                  <a:pt x="481921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37590"/>
            <a:ext cx="16220605" cy="8417045"/>
          </a:xfrm>
          <a:custGeom>
            <a:avLst/>
            <a:gdLst/>
            <a:ahLst/>
            <a:cxnLst/>
            <a:rect l="l" t="t" r="r" b="b"/>
            <a:pathLst>
              <a:path w="16220605" h="8417045">
                <a:moveTo>
                  <a:pt x="0" y="0"/>
                </a:moveTo>
                <a:lnTo>
                  <a:pt x="16220605" y="0"/>
                </a:lnTo>
                <a:lnTo>
                  <a:pt x="16220605" y="8417046"/>
                </a:lnTo>
                <a:lnTo>
                  <a:pt x="0" y="8417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301" y="556226"/>
            <a:ext cx="16300253" cy="8419877"/>
          </a:xfrm>
          <a:custGeom>
            <a:avLst/>
            <a:gdLst/>
            <a:ahLst/>
            <a:cxnLst/>
            <a:rect l="l" t="t" r="r" b="b"/>
            <a:pathLst>
              <a:path w="16300253" h="8419877">
                <a:moveTo>
                  <a:pt x="0" y="0"/>
                </a:moveTo>
                <a:lnTo>
                  <a:pt x="16300253" y="0"/>
                </a:lnTo>
                <a:lnTo>
                  <a:pt x="16300253" y="8419877"/>
                </a:lnTo>
                <a:lnTo>
                  <a:pt x="0" y="841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4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2673"/>
            <a:ext cx="15225499" cy="7857011"/>
          </a:xfrm>
          <a:custGeom>
            <a:avLst/>
            <a:gdLst/>
            <a:ahLst/>
            <a:cxnLst/>
            <a:rect l="l" t="t" r="r" b="b"/>
            <a:pathLst>
              <a:path w="15225499" h="7857011">
                <a:moveTo>
                  <a:pt x="0" y="0"/>
                </a:moveTo>
                <a:lnTo>
                  <a:pt x="15225499" y="0"/>
                </a:lnTo>
                <a:lnTo>
                  <a:pt x="15225499" y="7857011"/>
                </a:lnTo>
                <a:lnTo>
                  <a:pt x="0" y="785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365022"/>
            <a:ext cx="15705984" cy="1786556"/>
          </a:xfrm>
          <a:custGeom>
            <a:avLst/>
            <a:gdLst/>
            <a:ahLst/>
            <a:cxnLst/>
            <a:rect l="l" t="t" r="r" b="b"/>
            <a:pathLst>
              <a:path w="15705984" h="1786556">
                <a:moveTo>
                  <a:pt x="0" y="0"/>
                </a:moveTo>
                <a:lnTo>
                  <a:pt x="15705984" y="0"/>
                </a:lnTo>
                <a:lnTo>
                  <a:pt x="15705984" y="1786556"/>
                </a:lnTo>
                <a:lnTo>
                  <a:pt x="0" y="178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49786" y="386161"/>
            <a:ext cx="3578005" cy="1740940"/>
          </a:xfrm>
          <a:custGeom>
            <a:avLst/>
            <a:gdLst/>
            <a:ahLst/>
            <a:cxnLst/>
            <a:rect l="l" t="t" r="r" b="b"/>
            <a:pathLst>
              <a:path w="3578005" h="1740940">
                <a:moveTo>
                  <a:pt x="0" y="0"/>
                </a:moveTo>
                <a:lnTo>
                  <a:pt x="3578005" y="0"/>
                </a:lnTo>
                <a:lnTo>
                  <a:pt x="3578005" y="1740940"/>
                </a:lnTo>
                <a:lnTo>
                  <a:pt x="0" y="174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86278" y="650179"/>
            <a:ext cx="4273022" cy="1313173"/>
          </a:xfrm>
          <a:custGeom>
            <a:avLst/>
            <a:gdLst/>
            <a:ahLst/>
            <a:cxnLst/>
            <a:rect l="l" t="t" r="r" b="b"/>
            <a:pathLst>
              <a:path w="4273022" h="1313173">
                <a:moveTo>
                  <a:pt x="0" y="0"/>
                </a:moveTo>
                <a:lnTo>
                  <a:pt x="4273022" y="0"/>
                </a:lnTo>
                <a:lnTo>
                  <a:pt x="4273022" y="1313173"/>
                </a:lnTo>
                <a:lnTo>
                  <a:pt x="0" y="1313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86278" y="2623153"/>
            <a:ext cx="4273022" cy="1153684"/>
          </a:xfrm>
          <a:custGeom>
            <a:avLst/>
            <a:gdLst/>
            <a:ahLst/>
            <a:cxnLst/>
            <a:rect l="l" t="t" r="r" b="b"/>
            <a:pathLst>
              <a:path w="4273022" h="1153684">
                <a:moveTo>
                  <a:pt x="0" y="0"/>
                </a:moveTo>
                <a:lnTo>
                  <a:pt x="4273022" y="0"/>
                </a:lnTo>
                <a:lnTo>
                  <a:pt x="4273022" y="1153684"/>
                </a:lnTo>
                <a:lnTo>
                  <a:pt x="0" y="1153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43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86278" y="4595389"/>
            <a:ext cx="4273022" cy="1408371"/>
          </a:xfrm>
          <a:custGeom>
            <a:avLst/>
            <a:gdLst/>
            <a:ahLst/>
            <a:cxnLst/>
            <a:rect l="l" t="t" r="r" b="b"/>
            <a:pathLst>
              <a:path w="4273022" h="1408371">
                <a:moveTo>
                  <a:pt x="0" y="0"/>
                </a:moveTo>
                <a:lnTo>
                  <a:pt x="4273022" y="0"/>
                </a:lnTo>
                <a:lnTo>
                  <a:pt x="4273022" y="1408371"/>
                </a:lnTo>
                <a:lnTo>
                  <a:pt x="0" y="1408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40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66220" y="6420454"/>
            <a:ext cx="5513137" cy="1443646"/>
          </a:xfrm>
          <a:custGeom>
            <a:avLst/>
            <a:gdLst/>
            <a:ahLst/>
            <a:cxnLst/>
            <a:rect l="l" t="t" r="r" b="b"/>
            <a:pathLst>
              <a:path w="5513137" h="1443646">
                <a:moveTo>
                  <a:pt x="0" y="0"/>
                </a:moveTo>
                <a:lnTo>
                  <a:pt x="5513138" y="0"/>
                </a:lnTo>
                <a:lnTo>
                  <a:pt x="5513138" y="1443647"/>
                </a:lnTo>
                <a:lnTo>
                  <a:pt x="0" y="144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24005" y="8384882"/>
            <a:ext cx="4597568" cy="1196934"/>
          </a:xfrm>
          <a:custGeom>
            <a:avLst/>
            <a:gdLst/>
            <a:ahLst/>
            <a:cxnLst/>
            <a:rect l="l" t="t" r="r" b="b"/>
            <a:pathLst>
              <a:path w="4597568" h="1196934">
                <a:moveTo>
                  <a:pt x="0" y="0"/>
                </a:moveTo>
                <a:lnTo>
                  <a:pt x="4597568" y="0"/>
                </a:lnTo>
                <a:lnTo>
                  <a:pt x="4597568" y="1196934"/>
                </a:lnTo>
                <a:lnTo>
                  <a:pt x="0" y="1196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28616" y="1684955"/>
            <a:ext cx="388345" cy="938198"/>
          </a:xfrm>
          <a:custGeom>
            <a:avLst/>
            <a:gdLst/>
            <a:ahLst/>
            <a:cxnLst/>
            <a:rect l="l" t="t" r="r" b="b"/>
            <a:pathLst>
              <a:path w="388345" h="938198">
                <a:moveTo>
                  <a:pt x="0" y="0"/>
                </a:moveTo>
                <a:lnTo>
                  <a:pt x="388345" y="0"/>
                </a:lnTo>
                <a:lnTo>
                  <a:pt x="388345" y="938198"/>
                </a:lnTo>
                <a:lnTo>
                  <a:pt x="0" y="9381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322" b="-1132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68683" y="3776837"/>
            <a:ext cx="308211" cy="913219"/>
          </a:xfrm>
          <a:custGeom>
            <a:avLst/>
            <a:gdLst/>
            <a:ahLst/>
            <a:cxnLst/>
            <a:rect l="l" t="t" r="r" b="b"/>
            <a:pathLst>
              <a:path w="308211" h="913219">
                <a:moveTo>
                  <a:pt x="0" y="0"/>
                </a:moveTo>
                <a:lnTo>
                  <a:pt x="308212" y="0"/>
                </a:lnTo>
                <a:lnTo>
                  <a:pt x="308212" y="913219"/>
                </a:lnTo>
                <a:lnTo>
                  <a:pt x="0" y="9132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82724" y="5842581"/>
            <a:ext cx="280130" cy="830015"/>
          </a:xfrm>
          <a:custGeom>
            <a:avLst/>
            <a:gdLst/>
            <a:ahLst/>
            <a:cxnLst/>
            <a:rect l="l" t="t" r="r" b="b"/>
            <a:pathLst>
              <a:path w="280130" h="830015">
                <a:moveTo>
                  <a:pt x="0" y="0"/>
                </a:moveTo>
                <a:lnTo>
                  <a:pt x="280130" y="0"/>
                </a:lnTo>
                <a:lnTo>
                  <a:pt x="280130" y="830015"/>
                </a:lnTo>
                <a:lnTo>
                  <a:pt x="0" y="8300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22789" y="7676853"/>
            <a:ext cx="308211" cy="913219"/>
          </a:xfrm>
          <a:custGeom>
            <a:avLst/>
            <a:gdLst/>
            <a:ahLst/>
            <a:cxnLst/>
            <a:rect l="l" t="t" r="r" b="b"/>
            <a:pathLst>
              <a:path w="308211" h="913219">
                <a:moveTo>
                  <a:pt x="0" y="0"/>
                </a:moveTo>
                <a:lnTo>
                  <a:pt x="308211" y="0"/>
                </a:lnTo>
                <a:lnTo>
                  <a:pt x="308211" y="913219"/>
                </a:lnTo>
                <a:lnTo>
                  <a:pt x="0" y="9132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87177" y="1168763"/>
            <a:ext cx="1431001" cy="206615"/>
          </a:xfrm>
          <a:custGeom>
            <a:avLst/>
            <a:gdLst/>
            <a:ahLst/>
            <a:cxnLst/>
            <a:rect l="l" t="t" r="r" b="b"/>
            <a:pathLst>
              <a:path w="1431001" h="206615">
                <a:moveTo>
                  <a:pt x="0" y="0"/>
                </a:moveTo>
                <a:lnTo>
                  <a:pt x="1431000" y="0"/>
                </a:lnTo>
                <a:lnTo>
                  <a:pt x="1431000" y="206615"/>
                </a:lnTo>
                <a:lnTo>
                  <a:pt x="0" y="2066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247565" y="9266029"/>
            <a:ext cx="3716138" cy="1081058"/>
          </a:xfrm>
          <a:custGeom>
            <a:avLst/>
            <a:gdLst/>
            <a:ahLst/>
            <a:cxnLst/>
            <a:rect l="l" t="t" r="r" b="b"/>
            <a:pathLst>
              <a:path w="3716138" h="1081058">
                <a:moveTo>
                  <a:pt x="3716138" y="0"/>
                </a:moveTo>
                <a:lnTo>
                  <a:pt x="0" y="0"/>
                </a:lnTo>
                <a:lnTo>
                  <a:pt x="0" y="1081059"/>
                </a:lnTo>
                <a:lnTo>
                  <a:pt x="3716138" y="1081059"/>
                </a:lnTo>
                <a:lnTo>
                  <a:pt x="371613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756971" y="9326117"/>
            <a:ext cx="3303035" cy="960883"/>
          </a:xfrm>
          <a:custGeom>
            <a:avLst/>
            <a:gdLst/>
            <a:ahLst/>
            <a:cxnLst/>
            <a:rect l="l" t="t" r="r" b="b"/>
            <a:pathLst>
              <a:path w="3303035" h="960883">
                <a:moveTo>
                  <a:pt x="0" y="0"/>
                </a:moveTo>
                <a:lnTo>
                  <a:pt x="3303035" y="0"/>
                </a:lnTo>
                <a:lnTo>
                  <a:pt x="3303035" y="960883"/>
                </a:lnTo>
                <a:lnTo>
                  <a:pt x="0" y="9608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76099" y="8983349"/>
            <a:ext cx="1095067" cy="1303651"/>
          </a:xfrm>
          <a:custGeom>
            <a:avLst/>
            <a:gdLst/>
            <a:ahLst/>
            <a:cxnLst/>
            <a:rect l="l" t="t" r="r" b="b"/>
            <a:pathLst>
              <a:path w="1095067" h="1303651">
                <a:moveTo>
                  <a:pt x="0" y="0"/>
                </a:moveTo>
                <a:lnTo>
                  <a:pt x="1095067" y="0"/>
                </a:lnTo>
                <a:lnTo>
                  <a:pt x="1095067" y="1303651"/>
                </a:lnTo>
                <a:lnTo>
                  <a:pt x="0" y="1303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6871166" y="9138125"/>
            <a:ext cx="963206" cy="1146673"/>
          </a:xfrm>
          <a:custGeom>
            <a:avLst/>
            <a:gdLst/>
            <a:ahLst/>
            <a:cxnLst/>
            <a:rect l="l" t="t" r="r" b="b"/>
            <a:pathLst>
              <a:path w="963206" h="1146673">
                <a:moveTo>
                  <a:pt x="963206" y="0"/>
                </a:moveTo>
                <a:lnTo>
                  <a:pt x="0" y="0"/>
                </a:lnTo>
                <a:lnTo>
                  <a:pt x="0" y="1146673"/>
                </a:lnTo>
                <a:lnTo>
                  <a:pt x="963206" y="1146673"/>
                </a:lnTo>
                <a:lnTo>
                  <a:pt x="96320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8255862" y="7366121"/>
            <a:ext cx="2725663" cy="3544006"/>
          </a:xfrm>
          <a:custGeom>
            <a:avLst/>
            <a:gdLst/>
            <a:ahLst/>
            <a:cxnLst/>
            <a:rect l="l" t="t" r="r" b="b"/>
            <a:pathLst>
              <a:path w="2725663" h="3544006">
                <a:moveTo>
                  <a:pt x="2725663" y="0"/>
                </a:moveTo>
                <a:lnTo>
                  <a:pt x="0" y="0"/>
                </a:lnTo>
                <a:lnTo>
                  <a:pt x="0" y="3544007"/>
                </a:lnTo>
                <a:lnTo>
                  <a:pt x="2725663" y="3544007"/>
                </a:lnTo>
                <a:lnTo>
                  <a:pt x="272566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9724984" y="7260388"/>
            <a:ext cx="2543987" cy="3307785"/>
          </a:xfrm>
          <a:custGeom>
            <a:avLst/>
            <a:gdLst/>
            <a:ahLst/>
            <a:cxnLst/>
            <a:rect l="l" t="t" r="r" b="b"/>
            <a:pathLst>
              <a:path w="2543987" h="3307785">
                <a:moveTo>
                  <a:pt x="2543987" y="0"/>
                </a:moveTo>
                <a:lnTo>
                  <a:pt x="0" y="0"/>
                </a:lnTo>
                <a:lnTo>
                  <a:pt x="0" y="3307785"/>
                </a:lnTo>
                <a:lnTo>
                  <a:pt x="2543987" y="3307785"/>
                </a:lnTo>
                <a:lnTo>
                  <a:pt x="254398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60159" y="2930689"/>
            <a:ext cx="11606061" cy="4497349"/>
          </a:xfrm>
          <a:custGeom>
            <a:avLst/>
            <a:gdLst/>
            <a:ahLst/>
            <a:cxnLst/>
            <a:rect l="l" t="t" r="r" b="b"/>
            <a:pathLst>
              <a:path w="11606061" h="4497349">
                <a:moveTo>
                  <a:pt x="0" y="0"/>
                </a:moveTo>
                <a:lnTo>
                  <a:pt x="11606061" y="0"/>
                </a:lnTo>
                <a:lnTo>
                  <a:pt x="11606061" y="4497349"/>
                </a:lnTo>
                <a:lnTo>
                  <a:pt x="0" y="44973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27396" y="1271401"/>
            <a:ext cx="6756966" cy="74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6"/>
              </a:lnSpc>
              <a:spcBef>
                <a:spcPct val="0"/>
              </a:spcBef>
            </a:pPr>
            <a:r>
              <a:rPr lang="en-US" sz="4347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PROJE KONUSU VE AMACI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1304"/>
            <a:ext cx="15989526" cy="8286018"/>
          </a:xfrm>
          <a:custGeom>
            <a:avLst/>
            <a:gdLst/>
            <a:ahLst/>
            <a:cxnLst/>
            <a:rect l="l" t="t" r="r" b="b"/>
            <a:pathLst>
              <a:path w="15989526" h="8286018">
                <a:moveTo>
                  <a:pt x="0" y="0"/>
                </a:moveTo>
                <a:lnTo>
                  <a:pt x="15989526" y="0"/>
                </a:lnTo>
                <a:lnTo>
                  <a:pt x="15989526" y="8286017"/>
                </a:lnTo>
                <a:lnTo>
                  <a:pt x="0" y="8286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2839" y="9088832"/>
            <a:ext cx="17945161" cy="829964"/>
          </a:xfrm>
          <a:custGeom>
            <a:avLst/>
            <a:gdLst/>
            <a:ahLst/>
            <a:cxnLst/>
            <a:rect l="l" t="t" r="r" b="b"/>
            <a:pathLst>
              <a:path w="17945161" h="829964">
                <a:moveTo>
                  <a:pt x="0" y="0"/>
                </a:moveTo>
                <a:lnTo>
                  <a:pt x="17945161" y="0"/>
                </a:lnTo>
                <a:lnTo>
                  <a:pt x="17945161" y="829963"/>
                </a:lnTo>
                <a:lnTo>
                  <a:pt x="0" y="829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35" y="4303248"/>
            <a:ext cx="18314536" cy="5983752"/>
            <a:chOff x="0" y="0"/>
            <a:chExt cx="29832020" cy="817124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491601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925709" y="5916990"/>
            <a:ext cx="4362291" cy="4751010"/>
          </a:xfrm>
          <a:custGeom>
            <a:avLst/>
            <a:gdLst/>
            <a:ahLst/>
            <a:cxnLst/>
            <a:rect l="l" t="t" r="r" b="b"/>
            <a:pathLst>
              <a:path w="4362291" h="4751010">
                <a:moveTo>
                  <a:pt x="0" y="0"/>
                </a:moveTo>
                <a:lnTo>
                  <a:pt x="4362291" y="0"/>
                </a:lnTo>
                <a:lnTo>
                  <a:pt x="4362291" y="4751010"/>
                </a:lnTo>
                <a:lnTo>
                  <a:pt x="0" y="475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2763109" y="1212203"/>
            <a:ext cx="2697380" cy="2697380"/>
          </a:xfrm>
          <a:custGeom>
            <a:avLst/>
            <a:gdLst/>
            <a:ahLst/>
            <a:cxnLst/>
            <a:rect l="l" t="t" r="r" b="b"/>
            <a:pathLst>
              <a:path w="2697380" h="2697380">
                <a:moveTo>
                  <a:pt x="2697380" y="0"/>
                </a:moveTo>
                <a:lnTo>
                  <a:pt x="0" y="0"/>
                </a:lnTo>
                <a:lnTo>
                  <a:pt x="0" y="2697380"/>
                </a:lnTo>
                <a:lnTo>
                  <a:pt x="2697380" y="2697380"/>
                </a:lnTo>
                <a:lnTo>
                  <a:pt x="269738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48307" y="2560893"/>
            <a:ext cx="4819218" cy="1682345"/>
          </a:xfrm>
          <a:custGeom>
            <a:avLst/>
            <a:gdLst/>
            <a:ahLst/>
            <a:cxnLst/>
            <a:rect l="l" t="t" r="r" b="b"/>
            <a:pathLst>
              <a:path w="4819218" h="1682345">
                <a:moveTo>
                  <a:pt x="4819218" y="0"/>
                </a:moveTo>
                <a:lnTo>
                  <a:pt x="0" y="0"/>
                </a:lnTo>
                <a:lnTo>
                  <a:pt x="0" y="1682345"/>
                </a:lnTo>
                <a:lnTo>
                  <a:pt x="4819218" y="1682345"/>
                </a:lnTo>
                <a:lnTo>
                  <a:pt x="481921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03114" y="7332535"/>
            <a:ext cx="2712736" cy="2954465"/>
          </a:xfrm>
          <a:custGeom>
            <a:avLst/>
            <a:gdLst/>
            <a:ahLst/>
            <a:cxnLst/>
            <a:rect l="l" t="t" r="r" b="b"/>
            <a:pathLst>
              <a:path w="2712736" h="2954465">
                <a:moveTo>
                  <a:pt x="0" y="0"/>
                </a:moveTo>
                <a:lnTo>
                  <a:pt x="2712735" y="0"/>
                </a:lnTo>
                <a:lnTo>
                  <a:pt x="2712735" y="2954465"/>
                </a:lnTo>
                <a:lnTo>
                  <a:pt x="0" y="2954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4267200" y="1807650"/>
            <a:ext cx="3890591" cy="693233"/>
          </a:xfrm>
          <a:custGeom>
            <a:avLst/>
            <a:gdLst/>
            <a:ahLst/>
            <a:cxnLst/>
            <a:rect l="l" t="t" r="r" b="b"/>
            <a:pathLst>
              <a:path w="3890591" h="693233">
                <a:moveTo>
                  <a:pt x="3890592" y="0"/>
                </a:moveTo>
                <a:lnTo>
                  <a:pt x="0" y="0"/>
                </a:lnTo>
                <a:lnTo>
                  <a:pt x="0" y="693232"/>
                </a:lnTo>
                <a:lnTo>
                  <a:pt x="3890592" y="693232"/>
                </a:lnTo>
                <a:lnTo>
                  <a:pt x="389059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481650" y="7222783"/>
            <a:ext cx="631771" cy="631771"/>
          </a:xfrm>
          <a:custGeom>
            <a:avLst/>
            <a:gdLst/>
            <a:ahLst/>
            <a:cxnLst/>
            <a:rect l="l" t="t" r="r" b="b"/>
            <a:pathLst>
              <a:path w="631771" h="631771">
                <a:moveTo>
                  <a:pt x="0" y="0"/>
                </a:moveTo>
                <a:lnTo>
                  <a:pt x="631772" y="0"/>
                </a:lnTo>
                <a:lnTo>
                  <a:pt x="631772" y="631771"/>
                </a:lnTo>
                <a:lnTo>
                  <a:pt x="0" y="631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8997190" y="9247358"/>
            <a:ext cx="464527" cy="464527"/>
          </a:xfrm>
          <a:custGeom>
            <a:avLst/>
            <a:gdLst/>
            <a:ahLst/>
            <a:cxnLst/>
            <a:rect l="l" t="t" r="r" b="b"/>
            <a:pathLst>
              <a:path w="464527" h="464527">
                <a:moveTo>
                  <a:pt x="464527" y="0"/>
                </a:moveTo>
                <a:lnTo>
                  <a:pt x="0" y="0"/>
                </a:lnTo>
                <a:lnTo>
                  <a:pt x="0" y="464527"/>
                </a:lnTo>
                <a:lnTo>
                  <a:pt x="464527" y="464527"/>
                </a:lnTo>
                <a:lnTo>
                  <a:pt x="464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08942" y="8292495"/>
            <a:ext cx="464527" cy="464527"/>
          </a:xfrm>
          <a:custGeom>
            <a:avLst/>
            <a:gdLst/>
            <a:ahLst/>
            <a:cxnLst/>
            <a:rect l="l" t="t" r="r" b="b"/>
            <a:pathLst>
              <a:path w="464527" h="464527">
                <a:moveTo>
                  <a:pt x="0" y="0"/>
                </a:moveTo>
                <a:lnTo>
                  <a:pt x="464527" y="0"/>
                </a:lnTo>
                <a:lnTo>
                  <a:pt x="464527" y="464527"/>
                </a:lnTo>
                <a:lnTo>
                  <a:pt x="0" y="4645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4812373" y="9088675"/>
            <a:ext cx="557815" cy="557815"/>
          </a:xfrm>
          <a:custGeom>
            <a:avLst/>
            <a:gdLst/>
            <a:ahLst/>
            <a:cxnLst/>
            <a:rect l="l" t="t" r="r" b="b"/>
            <a:pathLst>
              <a:path w="557815" h="557815">
                <a:moveTo>
                  <a:pt x="557815" y="0"/>
                </a:moveTo>
                <a:lnTo>
                  <a:pt x="0" y="0"/>
                </a:lnTo>
                <a:lnTo>
                  <a:pt x="0" y="557815"/>
                </a:lnTo>
                <a:lnTo>
                  <a:pt x="557815" y="557815"/>
                </a:lnTo>
                <a:lnTo>
                  <a:pt x="55781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857246" y="7921290"/>
            <a:ext cx="557815" cy="557815"/>
          </a:xfrm>
          <a:custGeom>
            <a:avLst/>
            <a:gdLst/>
            <a:ahLst/>
            <a:cxnLst/>
            <a:rect l="l" t="t" r="r" b="b"/>
            <a:pathLst>
              <a:path w="557815" h="557815">
                <a:moveTo>
                  <a:pt x="0" y="0"/>
                </a:moveTo>
                <a:lnTo>
                  <a:pt x="557815" y="0"/>
                </a:lnTo>
                <a:lnTo>
                  <a:pt x="557815" y="557815"/>
                </a:lnTo>
                <a:lnTo>
                  <a:pt x="0" y="557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775740" y="8639250"/>
            <a:ext cx="449425" cy="449425"/>
          </a:xfrm>
          <a:custGeom>
            <a:avLst/>
            <a:gdLst/>
            <a:ahLst/>
            <a:cxnLst/>
            <a:rect l="l" t="t" r="r" b="b"/>
            <a:pathLst>
              <a:path w="449425" h="449425">
                <a:moveTo>
                  <a:pt x="0" y="0"/>
                </a:moveTo>
                <a:lnTo>
                  <a:pt x="449425" y="0"/>
                </a:lnTo>
                <a:lnTo>
                  <a:pt x="449425" y="449425"/>
                </a:lnTo>
                <a:lnTo>
                  <a:pt x="0" y="4494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3336932" y="9088675"/>
            <a:ext cx="390946" cy="390946"/>
          </a:xfrm>
          <a:custGeom>
            <a:avLst/>
            <a:gdLst/>
            <a:ahLst/>
            <a:cxnLst/>
            <a:rect l="l" t="t" r="r" b="b"/>
            <a:pathLst>
              <a:path w="390946" h="390946">
                <a:moveTo>
                  <a:pt x="390946" y="0"/>
                </a:moveTo>
                <a:lnTo>
                  <a:pt x="0" y="0"/>
                </a:lnTo>
                <a:lnTo>
                  <a:pt x="0" y="390946"/>
                </a:lnTo>
                <a:lnTo>
                  <a:pt x="390946" y="390946"/>
                </a:lnTo>
                <a:lnTo>
                  <a:pt x="39094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62443" y="8292495"/>
            <a:ext cx="631771" cy="631771"/>
          </a:xfrm>
          <a:custGeom>
            <a:avLst/>
            <a:gdLst/>
            <a:ahLst/>
            <a:cxnLst/>
            <a:rect l="l" t="t" r="r" b="b"/>
            <a:pathLst>
              <a:path w="631771" h="631771">
                <a:moveTo>
                  <a:pt x="0" y="0"/>
                </a:moveTo>
                <a:lnTo>
                  <a:pt x="631772" y="0"/>
                </a:lnTo>
                <a:lnTo>
                  <a:pt x="631772" y="631771"/>
                </a:lnTo>
                <a:lnTo>
                  <a:pt x="0" y="631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159482" y="6482156"/>
            <a:ext cx="464527" cy="464527"/>
          </a:xfrm>
          <a:custGeom>
            <a:avLst/>
            <a:gdLst/>
            <a:ahLst/>
            <a:cxnLst/>
            <a:rect l="l" t="t" r="r" b="b"/>
            <a:pathLst>
              <a:path w="464527" h="464527">
                <a:moveTo>
                  <a:pt x="0" y="0"/>
                </a:moveTo>
                <a:lnTo>
                  <a:pt x="464526" y="0"/>
                </a:lnTo>
                <a:lnTo>
                  <a:pt x="464526" y="464526"/>
                </a:lnTo>
                <a:lnTo>
                  <a:pt x="0" y="464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12976" y="6670923"/>
            <a:ext cx="13902873" cy="867638"/>
          </a:xfrm>
          <a:custGeom>
            <a:avLst/>
            <a:gdLst/>
            <a:ahLst/>
            <a:cxnLst/>
            <a:rect l="l" t="t" r="r" b="b"/>
            <a:pathLst>
              <a:path w="13902873" h="867638">
                <a:moveTo>
                  <a:pt x="0" y="0"/>
                </a:moveTo>
                <a:lnTo>
                  <a:pt x="13902873" y="0"/>
                </a:lnTo>
                <a:lnTo>
                  <a:pt x="13902873" y="867639"/>
                </a:lnTo>
                <a:lnTo>
                  <a:pt x="0" y="8676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45356" y="4493207"/>
            <a:ext cx="17797288" cy="1423783"/>
          </a:xfrm>
          <a:custGeom>
            <a:avLst/>
            <a:gdLst/>
            <a:ahLst/>
            <a:cxnLst/>
            <a:rect l="l" t="t" r="r" b="b"/>
            <a:pathLst>
              <a:path w="17797288" h="1423783">
                <a:moveTo>
                  <a:pt x="0" y="0"/>
                </a:moveTo>
                <a:lnTo>
                  <a:pt x="17797288" y="0"/>
                </a:lnTo>
                <a:lnTo>
                  <a:pt x="17797288" y="1423783"/>
                </a:lnTo>
                <a:lnTo>
                  <a:pt x="0" y="142378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313192" y="1317556"/>
            <a:ext cx="7920553" cy="9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POLARİTE ANALİZİ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3978" y="343719"/>
            <a:ext cx="15036800" cy="7904843"/>
          </a:xfrm>
          <a:custGeom>
            <a:avLst/>
            <a:gdLst/>
            <a:ahLst/>
            <a:cxnLst/>
            <a:rect l="l" t="t" r="r" b="b"/>
            <a:pathLst>
              <a:path w="15036800" h="7904843">
                <a:moveTo>
                  <a:pt x="0" y="0"/>
                </a:moveTo>
                <a:lnTo>
                  <a:pt x="15036800" y="0"/>
                </a:lnTo>
                <a:lnTo>
                  <a:pt x="15036800" y="7904843"/>
                </a:lnTo>
                <a:lnTo>
                  <a:pt x="0" y="790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6" t="-2563" r="-7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545973"/>
            <a:ext cx="16950554" cy="1080598"/>
          </a:xfrm>
          <a:custGeom>
            <a:avLst/>
            <a:gdLst/>
            <a:ahLst/>
            <a:cxnLst/>
            <a:rect l="l" t="t" r="r" b="b"/>
            <a:pathLst>
              <a:path w="16950554" h="1080598">
                <a:moveTo>
                  <a:pt x="0" y="0"/>
                </a:moveTo>
                <a:lnTo>
                  <a:pt x="16950554" y="0"/>
                </a:lnTo>
                <a:lnTo>
                  <a:pt x="16950554" y="1080597"/>
                </a:lnTo>
                <a:lnTo>
                  <a:pt x="0" y="1080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98348"/>
            <a:ext cx="18135600" cy="4811147"/>
            <a:chOff x="0" y="0"/>
            <a:chExt cx="29832020" cy="817124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491601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0" y="816127"/>
            <a:ext cx="3474012" cy="1212746"/>
          </a:xfrm>
          <a:custGeom>
            <a:avLst/>
            <a:gdLst/>
            <a:ahLst/>
            <a:cxnLst/>
            <a:rect l="l" t="t" r="r" b="b"/>
            <a:pathLst>
              <a:path w="3474012" h="1212746">
                <a:moveTo>
                  <a:pt x="0" y="0"/>
                </a:moveTo>
                <a:lnTo>
                  <a:pt x="3474011" y="0"/>
                </a:lnTo>
                <a:lnTo>
                  <a:pt x="3474011" y="1212746"/>
                </a:lnTo>
                <a:lnTo>
                  <a:pt x="0" y="121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34367" y="948154"/>
            <a:ext cx="5270840" cy="1840002"/>
          </a:xfrm>
          <a:custGeom>
            <a:avLst/>
            <a:gdLst/>
            <a:ahLst/>
            <a:cxnLst/>
            <a:rect l="l" t="t" r="r" b="b"/>
            <a:pathLst>
              <a:path w="5270840" h="1840002">
                <a:moveTo>
                  <a:pt x="0" y="0"/>
                </a:moveTo>
                <a:lnTo>
                  <a:pt x="5270840" y="0"/>
                </a:lnTo>
                <a:lnTo>
                  <a:pt x="5270840" y="1840002"/>
                </a:lnTo>
                <a:lnTo>
                  <a:pt x="0" y="1840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572014" y="1453255"/>
            <a:ext cx="1864709" cy="1864709"/>
          </a:xfrm>
          <a:custGeom>
            <a:avLst/>
            <a:gdLst/>
            <a:ahLst/>
            <a:cxnLst/>
            <a:rect l="l" t="t" r="r" b="b"/>
            <a:pathLst>
              <a:path w="1864709" h="1864709">
                <a:moveTo>
                  <a:pt x="1864709" y="0"/>
                </a:moveTo>
                <a:lnTo>
                  <a:pt x="0" y="0"/>
                </a:lnTo>
                <a:lnTo>
                  <a:pt x="0" y="1864708"/>
                </a:lnTo>
                <a:lnTo>
                  <a:pt x="1864709" y="1864708"/>
                </a:lnTo>
                <a:lnTo>
                  <a:pt x="18647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3165804" y="1028700"/>
            <a:ext cx="3482712" cy="620556"/>
          </a:xfrm>
          <a:custGeom>
            <a:avLst/>
            <a:gdLst/>
            <a:ahLst/>
            <a:cxnLst/>
            <a:rect l="l" t="t" r="r" b="b"/>
            <a:pathLst>
              <a:path w="3482712" h="620556">
                <a:moveTo>
                  <a:pt x="3482712" y="0"/>
                </a:moveTo>
                <a:lnTo>
                  <a:pt x="0" y="0"/>
                </a:lnTo>
                <a:lnTo>
                  <a:pt x="0" y="620556"/>
                </a:lnTo>
                <a:lnTo>
                  <a:pt x="3482712" y="620556"/>
                </a:lnTo>
                <a:lnTo>
                  <a:pt x="348271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21029" y="8384137"/>
            <a:ext cx="4009865" cy="1902863"/>
          </a:xfrm>
          <a:custGeom>
            <a:avLst/>
            <a:gdLst/>
            <a:ahLst/>
            <a:cxnLst/>
            <a:rect l="l" t="t" r="r" b="b"/>
            <a:pathLst>
              <a:path w="4009865" h="1902863">
                <a:moveTo>
                  <a:pt x="0" y="0"/>
                </a:moveTo>
                <a:lnTo>
                  <a:pt x="4009865" y="0"/>
                </a:lnTo>
                <a:lnTo>
                  <a:pt x="4009865" y="1902863"/>
                </a:lnTo>
                <a:lnTo>
                  <a:pt x="0" y="1902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71795" y="4626186"/>
            <a:ext cx="5273445" cy="5588429"/>
          </a:xfrm>
          <a:custGeom>
            <a:avLst/>
            <a:gdLst/>
            <a:ahLst/>
            <a:cxnLst/>
            <a:rect l="l" t="t" r="r" b="b"/>
            <a:pathLst>
              <a:path w="5273445" h="5588429">
                <a:moveTo>
                  <a:pt x="0" y="0"/>
                </a:moveTo>
                <a:lnTo>
                  <a:pt x="5273444" y="0"/>
                </a:lnTo>
                <a:lnTo>
                  <a:pt x="5273444" y="5588429"/>
                </a:lnTo>
                <a:lnTo>
                  <a:pt x="0" y="5588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312871" y="9211106"/>
            <a:ext cx="3526583" cy="1025915"/>
          </a:xfrm>
          <a:custGeom>
            <a:avLst/>
            <a:gdLst/>
            <a:ahLst/>
            <a:cxnLst/>
            <a:rect l="l" t="t" r="r" b="b"/>
            <a:pathLst>
              <a:path w="3526583" h="1025915">
                <a:moveTo>
                  <a:pt x="0" y="0"/>
                </a:moveTo>
                <a:lnTo>
                  <a:pt x="3526583" y="0"/>
                </a:lnTo>
                <a:lnTo>
                  <a:pt x="3526583" y="1025915"/>
                </a:lnTo>
                <a:lnTo>
                  <a:pt x="0" y="10259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70128" y="9133557"/>
            <a:ext cx="3716138" cy="1081058"/>
          </a:xfrm>
          <a:custGeom>
            <a:avLst/>
            <a:gdLst/>
            <a:ahLst/>
            <a:cxnLst/>
            <a:rect l="l" t="t" r="r" b="b"/>
            <a:pathLst>
              <a:path w="3716138" h="1081058">
                <a:moveTo>
                  <a:pt x="0" y="0"/>
                </a:moveTo>
                <a:lnTo>
                  <a:pt x="3716138" y="0"/>
                </a:lnTo>
                <a:lnTo>
                  <a:pt x="3716138" y="1081058"/>
                </a:lnTo>
                <a:lnTo>
                  <a:pt x="0" y="1081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37859" y="9055237"/>
            <a:ext cx="4234185" cy="1231763"/>
          </a:xfrm>
          <a:custGeom>
            <a:avLst/>
            <a:gdLst/>
            <a:ahLst/>
            <a:cxnLst/>
            <a:rect l="l" t="t" r="r" b="b"/>
            <a:pathLst>
              <a:path w="4234185" h="1231763">
                <a:moveTo>
                  <a:pt x="0" y="0"/>
                </a:moveTo>
                <a:lnTo>
                  <a:pt x="4234185" y="0"/>
                </a:lnTo>
                <a:lnTo>
                  <a:pt x="4234185" y="1231764"/>
                </a:lnTo>
                <a:lnTo>
                  <a:pt x="0" y="12317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165804" y="9161128"/>
            <a:ext cx="3716138" cy="1081058"/>
          </a:xfrm>
          <a:custGeom>
            <a:avLst/>
            <a:gdLst/>
            <a:ahLst/>
            <a:cxnLst/>
            <a:rect l="l" t="t" r="r" b="b"/>
            <a:pathLst>
              <a:path w="3716138" h="1081058">
                <a:moveTo>
                  <a:pt x="0" y="0"/>
                </a:moveTo>
                <a:lnTo>
                  <a:pt x="3716138" y="0"/>
                </a:lnTo>
                <a:lnTo>
                  <a:pt x="3716138" y="1081058"/>
                </a:lnTo>
                <a:lnTo>
                  <a:pt x="0" y="1081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209140" y="1868155"/>
            <a:ext cx="3890591" cy="693233"/>
          </a:xfrm>
          <a:custGeom>
            <a:avLst/>
            <a:gdLst/>
            <a:ahLst/>
            <a:cxnLst/>
            <a:rect l="l" t="t" r="r" b="b"/>
            <a:pathLst>
              <a:path w="3890591" h="693233">
                <a:moveTo>
                  <a:pt x="0" y="0"/>
                </a:moveTo>
                <a:lnTo>
                  <a:pt x="3890591" y="0"/>
                </a:lnTo>
                <a:lnTo>
                  <a:pt x="3890591" y="693233"/>
                </a:lnTo>
                <a:lnTo>
                  <a:pt x="0" y="6932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57819" y="3230943"/>
            <a:ext cx="17336283" cy="3899779"/>
          </a:xfrm>
          <a:custGeom>
            <a:avLst/>
            <a:gdLst/>
            <a:ahLst/>
            <a:cxnLst/>
            <a:rect l="l" t="t" r="r" b="b"/>
            <a:pathLst>
              <a:path w="17336283" h="3899779">
                <a:moveTo>
                  <a:pt x="0" y="0"/>
                </a:moveTo>
                <a:lnTo>
                  <a:pt x="17336283" y="0"/>
                </a:lnTo>
                <a:lnTo>
                  <a:pt x="17336283" y="3899779"/>
                </a:lnTo>
                <a:lnTo>
                  <a:pt x="0" y="38997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13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641531" y="1909972"/>
            <a:ext cx="6054336" cy="9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KAYNAKÇA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25" y="1077076"/>
            <a:ext cx="3474012" cy="1212746"/>
          </a:xfrm>
          <a:custGeom>
            <a:avLst/>
            <a:gdLst/>
            <a:ahLst/>
            <a:cxnLst/>
            <a:rect l="l" t="t" r="r" b="b"/>
            <a:pathLst>
              <a:path w="3474012" h="1212746">
                <a:moveTo>
                  <a:pt x="0" y="0"/>
                </a:moveTo>
                <a:lnTo>
                  <a:pt x="3474012" y="0"/>
                </a:lnTo>
                <a:lnTo>
                  <a:pt x="3474012" y="1212746"/>
                </a:lnTo>
                <a:lnTo>
                  <a:pt x="0" y="1212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60593" y="1415341"/>
            <a:ext cx="4907801" cy="874481"/>
          </a:xfrm>
          <a:custGeom>
            <a:avLst/>
            <a:gdLst/>
            <a:ahLst/>
            <a:cxnLst/>
            <a:rect l="l" t="t" r="r" b="b"/>
            <a:pathLst>
              <a:path w="4907801" h="874481">
                <a:moveTo>
                  <a:pt x="0" y="0"/>
                </a:moveTo>
                <a:lnTo>
                  <a:pt x="4907801" y="0"/>
                </a:lnTo>
                <a:lnTo>
                  <a:pt x="4907801" y="874481"/>
                </a:lnTo>
                <a:lnTo>
                  <a:pt x="0" y="874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44344" y="731163"/>
            <a:ext cx="5270840" cy="1840002"/>
          </a:xfrm>
          <a:custGeom>
            <a:avLst/>
            <a:gdLst/>
            <a:ahLst/>
            <a:cxnLst/>
            <a:rect l="l" t="t" r="r" b="b"/>
            <a:pathLst>
              <a:path w="5270840" h="1840002">
                <a:moveTo>
                  <a:pt x="0" y="0"/>
                </a:moveTo>
                <a:lnTo>
                  <a:pt x="5270840" y="0"/>
                </a:lnTo>
                <a:lnTo>
                  <a:pt x="5270840" y="1840002"/>
                </a:lnTo>
                <a:lnTo>
                  <a:pt x="0" y="184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79764" y="1077076"/>
            <a:ext cx="4233199" cy="1477771"/>
          </a:xfrm>
          <a:custGeom>
            <a:avLst/>
            <a:gdLst/>
            <a:ahLst/>
            <a:cxnLst/>
            <a:rect l="l" t="t" r="r" b="b"/>
            <a:pathLst>
              <a:path w="4233199" h="1477771">
                <a:moveTo>
                  <a:pt x="0" y="0"/>
                </a:moveTo>
                <a:lnTo>
                  <a:pt x="4233199" y="0"/>
                </a:lnTo>
                <a:lnTo>
                  <a:pt x="4233199" y="1477771"/>
                </a:lnTo>
                <a:lnTo>
                  <a:pt x="0" y="1477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368497" y="990216"/>
            <a:ext cx="3890591" cy="693233"/>
          </a:xfrm>
          <a:custGeom>
            <a:avLst/>
            <a:gdLst/>
            <a:ahLst/>
            <a:cxnLst/>
            <a:rect l="l" t="t" r="r" b="b"/>
            <a:pathLst>
              <a:path w="3890591" h="693233">
                <a:moveTo>
                  <a:pt x="3890591" y="0"/>
                </a:moveTo>
                <a:lnTo>
                  <a:pt x="0" y="0"/>
                </a:lnTo>
                <a:lnTo>
                  <a:pt x="0" y="693233"/>
                </a:lnTo>
                <a:lnTo>
                  <a:pt x="3890591" y="693233"/>
                </a:lnTo>
                <a:lnTo>
                  <a:pt x="389059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6536" y="4153994"/>
            <a:ext cx="11187008" cy="6128433"/>
          </a:xfrm>
          <a:custGeom>
            <a:avLst/>
            <a:gdLst/>
            <a:ahLst/>
            <a:cxnLst/>
            <a:rect l="l" t="t" r="r" b="b"/>
            <a:pathLst>
              <a:path w="11187008" h="6128433">
                <a:moveTo>
                  <a:pt x="0" y="0"/>
                </a:moveTo>
                <a:lnTo>
                  <a:pt x="11187007" y="0"/>
                </a:lnTo>
                <a:lnTo>
                  <a:pt x="11187007" y="6128434"/>
                </a:lnTo>
                <a:lnTo>
                  <a:pt x="0" y="6128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7020189" y="4058843"/>
            <a:ext cx="11187008" cy="6128433"/>
          </a:xfrm>
          <a:custGeom>
            <a:avLst/>
            <a:gdLst/>
            <a:ahLst/>
            <a:cxnLst/>
            <a:rect l="l" t="t" r="r" b="b"/>
            <a:pathLst>
              <a:path w="11187008" h="6128433">
                <a:moveTo>
                  <a:pt x="11187008" y="0"/>
                </a:moveTo>
                <a:lnTo>
                  <a:pt x="0" y="0"/>
                </a:lnTo>
                <a:lnTo>
                  <a:pt x="0" y="6128433"/>
                </a:lnTo>
                <a:lnTo>
                  <a:pt x="11187008" y="6128433"/>
                </a:lnTo>
                <a:lnTo>
                  <a:pt x="11187008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0825" y="7522508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1" y="0"/>
                </a:lnTo>
                <a:lnTo>
                  <a:pt x="21097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67863" y="2396226"/>
            <a:ext cx="16539432" cy="306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15"/>
              </a:lnSpc>
            </a:pPr>
            <a:r>
              <a:rPr lang="en-US" sz="17082" spc="17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6289" y="7139358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81174" y="7953089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136059" y="7347611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65830" y="7732902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72923" y="7732902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1" y="0"/>
                </a:lnTo>
                <a:lnTo>
                  <a:pt x="21097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827808" y="7953089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1" y="0"/>
                </a:lnTo>
                <a:lnTo>
                  <a:pt x="21097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882694" y="7522508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937579" y="8055901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538976" y="6682968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097507" y="7347611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042622" y="7139358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790799" y="8055901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987737" y="7732902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932852" y="7953089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836746" y="7522508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935215" y="7953089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965832" y="7522508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99465" y="6950265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274572" y="731163"/>
            <a:ext cx="608122" cy="608122"/>
          </a:xfrm>
          <a:custGeom>
            <a:avLst/>
            <a:gdLst/>
            <a:ahLst/>
            <a:cxnLst/>
            <a:rect l="l" t="t" r="r" b="b"/>
            <a:pathLst>
              <a:path w="608122" h="608122">
                <a:moveTo>
                  <a:pt x="0" y="0"/>
                </a:moveTo>
                <a:lnTo>
                  <a:pt x="608122" y="0"/>
                </a:lnTo>
                <a:lnTo>
                  <a:pt x="608122" y="608122"/>
                </a:lnTo>
                <a:lnTo>
                  <a:pt x="0" y="608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flipH="1">
            <a:off x="10837215" y="2375165"/>
            <a:ext cx="402061" cy="402061"/>
          </a:xfrm>
          <a:custGeom>
            <a:avLst/>
            <a:gdLst/>
            <a:ahLst/>
            <a:cxnLst/>
            <a:rect l="l" t="t" r="r" b="b"/>
            <a:pathLst>
              <a:path w="402061" h="402061">
                <a:moveTo>
                  <a:pt x="402061" y="0"/>
                </a:moveTo>
                <a:lnTo>
                  <a:pt x="0" y="0"/>
                </a:lnTo>
                <a:lnTo>
                  <a:pt x="0" y="402061"/>
                </a:lnTo>
                <a:lnTo>
                  <a:pt x="402061" y="402061"/>
                </a:lnTo>
                <a:lnTo>
                  <a:pt x="40206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3998564" y="7111332"/>
            <a:ext cx="384761" cy="384761"/>
          </a:xfrm>
          <a:custGeom>
            <a:avLst/>
            <a:gdLst/>
            <a:ahLst/>
            <a:cxnLst/>
            <a:rect l="l" t="t" r="r" b="b"/>
            <a:pathLst>
              <a:path w="384761" h="384761">
                <a:moveTo>
                  <a:pt x="0" y="0"/>
                </a:moveTo>
                <a:lnTo>
                  <a:pt x="384761" y="0"/>
                </a:lnTo>
                <a:lnTo>
                  <a:pt x="384761" y="384761"/>
                </a:lnTo>
                <a:lnTo>
                  <a:pt x="0" y="384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6539238" y="6456659"/>
            <a:ext cx="577141" cy="577141"/>
          </a:xfrm>
          <a:custGeom>
            <a:avLst/>
            <a:gdLst/>
            <a:ahLst/>
            <a:cxnLst/>
            <a:rect l="l" t="t" r="r" b="b"/>
            <a:pathLst>
              <a:path w="577141" h="577141">
                <a:moveTo>
                  <a:pt x="577141" y="0"/>
                </a:moveTo>
                <a:lnTo>
                  <a:pt x="0" y="0"/>
                </a:lnTo>
                <a:lnTo>
                  <a:pt x="0" y="577142"/>
                </a:lnTo>
                <a:lnTo>
                  <a:pt x="577141" y="577142"/>
                </a:lnTo>
                <a:lnTo>
                  <a:pt x="57714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23424" y="6296550"/>
            <a:ext cx="320218" cy="320218"/>
          </a:xfrm>
          <a:custGeom>
            <a:avLst/>
            <a:gdLst/>
            <a:ahLst/>
            <a:cxnLst/>
            <a:rect l="l" t="t" r="r" b="b"/>
            <a:pathLst>
              <a:path w="320218" h="320218">
                <a:moveTo>
                  <a:pt x="0" y="0"/>
                </a:moveTo>
                <a:lnTo>
                  <a:pt x="320218" y="0"/>
                </a:lnTo>
                <a:lnTo>
                  <a:pt x="320218" y="320218"/>
                </a:lnTo>
                <a:lnTo>
                  <a:pt x="0" y="3202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1385636" y="6603106"/>
            <a:ext cx="604465" cy="604465"/>
          </a:xfrm>
          <a:custGeom>
            <a:avLst/>
            <a:gdLst/>
            <a:ahLst/>
            <a:cxnLst/>
            <a:rect l="l" t="t" r="r" b="b"/>
            <a:pathLst>
              <a:path w="604465" h="604465">
                <a:moveTo>
                  <a:pt x="0" y="0"/>
                </a:moveTo>
                <a:lnTo>
                  <a:pt x="604464" y="0"/>
                </a:lnTo>
                <a:lnTo>
                  <a:pt x="604464" y="604465"/>
                </a:lnTo>
                <a:lnTo>
                  <a:pt x="0" y="6044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4939873" y="6456659"/>
            <a:ext cx="400106" cy="400106"/>
          </a:xfrm>
          <a:custGeom>
            <a:avLst/>
            <a:gdLst/>
            <a:ahLst/>
            <a:cxnLst/>
            <a:rect l="l" t="t" r="r" b="b"/>
            <a:pathLst>
              <a:path w="400106" h="400106">
                <a:moveTo>
                  <a:pt x="400106" y="0"/>
                </a:moveTo>
                <a:lnTo>
                  <a:pt x="0" y="0"/>
                </a:lnTo>
                <a:lnTo>
                  <a:pt x="0" y="400106"/>
                </a:lnTo>
                <a:lnTo>
                  <a:pt x="400106" y="400106"/>
                </a:lnTo>
                <a:lnTo>
                  <a:pt x="40010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flipH="1" flipV="1">
            <a:off x="17415184" y="5382672"/>
            <a:ext cx="318643" cy="318643"/>
          </a:xfrm>
          <a:custGeom>
            <a:avLst/>
            <a:gdLst/>
            <a:ahLst/>
            <a:cxnLst/>
            <a:rect l="l" t="t" r="r" b="b"/>
            <a:pathLst>
              <a:path w="318643" h="318643">
                <a:moveTo>
                  <a:pt x="318643" y="318643"/>
                </a:moveTo>
                <a:lnTo>
                  <a:pt x="0" y="318643"/>
                </a:lnTo>
                <a:lnTo>
                  <a:pt x="0" y="0"/>
                </a:lnTo>
                <a:lnTo>
                  <a:pt x="318643" y="0"/>
                </a:lnTo>
                <a:lnTo>
                  <a:pt x="318643" y="318643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566967" y="2571165"/>
            <a:ext cx="412122" cy="412122"/>
          </a:xfrm>
          <a:custGeom>
            <a:avLst/>
            <a:gdLst/>
            <a:ahLst/>
            <a:cxnLst/>
            <a:rect l="l" t="t" r="r" b="b"/>
            <a:pathLst>
              <a:path w="412122" h="412122">
                <a:moveTo>
                  <a:pt x="0" y="0"/>
                </a:moveTo>
                <a:lnTo>
                  <a:pt x="412123" y="0"/>
                </a:lnTo>
                <a:lnTo>
                  <a:pt x="412123" y="412122"/>
                </a:lnTo>
                <a:lnTo>
                  <a:pt x="0" y="412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742913" y="3137918"/>
            <a:ext cx="367366" cy="367366"/>
          </a:xfrm>
          <a:custGeom>
            <a:avLst/>
            <a:gdLst/>
            <a:ahLst/>
            <a:cxnLst/>
            <a:rect l="l" t="t" r="r" b="b"/>
            <a:pathLst>
              <a:path w="367366" h="367366">
                <a:moveTo>
                  <a:pt x="0" y="0"/>
                </a:moveTo>
                <a:lnTo>
                  <a:pt x="367366" y="0"/>
                </a:lnTo>
                <a:lnTo>
                  <a:pt x="367366" y="367366"/>
                </a:lnTo>
                <a:lnTo>
                  <a:pt x="0" y="367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5814131" y="2983287"/>
            <a:ext cx="438006" cy="438006"/>
          </a:xfrm>
          <a:custGeom>
            <a:avLst/>
            <a:gdLst/>
            <a:ahLst/>
            <a:cxnLst/>
            <a:rect l="l" t="t" r="r" b="b"/>
            <a:pathLst>
              <a:path w="438006" h="438006">
                <a:moveTo>
                  <a:pt x="0" y="0"/>
                </a:moveTo>
                <a:lnTo>
                  <a:pt x="438006" y="0"/>
                </a:lnTo>
                <a:lnTo>
                  <a:pt x="438006" y="438007"/>
                </a:lnTo>
                <a:lnTo>
                  <a:pt x="0" y="4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flipH="1">
            <a:off x="3257161" y="990216"/>
            <a:ext cx="283376" cy="283376"/>
          </a:xfrm>
          <a:custGeom>
            <a:avLst/>
            <a:gdLst/>
            <a:ahLst/>
            <a:cxnLst/>
            <a:rect l="l" t="t" r="r" b="b"/>
            <a:pathLst>
              <a:path w="283376" h="283376">
                <a:moveTo>
                  <a:pt x="283376" y="0"/>
                </a:moveTo>
                <a:lnTo>
                  <a:pt x="0" y="0"/>
                </a:lnTo>
                <a:lnTo>
                  <a:pt x="0" y="283376"/>
                </a:lnTo>
                <a:lnTo>
                  <a:pt x="283376" y="283376"/>
                </a:lnTo>
                <a:lnTo>
                  <a:pt x="28337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742913" y="6394761"/>
            <a:ext cx="16539432" cy="49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  <a:spcBef>
                <a:spcPct val="0"/>
              </a:spcBef>
            </a:pPr>
            <a:r>
              <a:rPr lang="en-US" sz="2776" dirty="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HAZIRLAYAN: EDANUR DEMİREL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5448" y="108699"/>
            <a:ext cx="11301259" cy="1511543"/>
          </a:xfrm>
          <a:custGeom>
            <a:avLst/>
            <a:gdLst/>
            <a:ahLst/>
            <a:cxnLst/>
            <a:rect l="l" t="t" r="r" b="b"/>
            <a:pathLst>
              <a:path w="11301259" h="1511543">
                <a:moveTo>
                  <a:pt x="0" y="0"/>
                </a:moveTo>
                <a:lnTo>
                  <a:pt x="11301259" y="0"/>
                </a:lnTo>
                <a:lnTo>
                  <a:pt x="11301259" y="1511543"/>
                </a:lnTo>
                <a:lnTo>
                  <a:pt x="0" y="1511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8845" y="2101757"/>
            <a:ext cx="16954466" cy="7057296"/>
          </a:xfrm>
          <a:custGeom>
            <a:avLst/>
            <a:gdLst/>
            <a:ahLst/>
            <a:cxnLst/>
            <a:rect l="l" t="t" r="r" b="b"/>
            <a:pathLst>
              <a:path w="16954466" h="7057296">
                <a:moveTo>
                  <a:pt x="0" y="0"/>
                </a:moveTo>
                <a:lnTo>
                  <a:pt x="16954466" y="0"/>
                </a:lnTo>
                <a:lnTo>
                  <a:pt x="16954466" y="7057297"/>
                </a:lnTo>
                <a:lnTo>
                  <a:pt x="0" y="705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73604" y="523350"/>
            <a:ext cx="3612588" cy="1261122"/>
          </a:xfrm>
          <a:custGeom>
            <a:avLst/>
            <a:gdLst/>
            <a:ahLst/>
            <a:cxnLst/>
            <a:rect l="l" t="t" r="r" b="b"/>
            <a:pathLst>
              <a:path w="3612588" h="1261122">
                <a:moveTo>
                  <a:pt x="0" y="0"/>
                </a:moveTo>
                <a:lnTo>
                  <a:pt x="3612587" y="0"/>
                </a:lnTo>
                <a:lnTo>
                  <a:pt x="3612587" y="1261122"/>
                </a:lnTo>
                <a:lnTo>
                  <a:pt x="0" y="1261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01713" y="427230"/>
            <a:ext cx="4907801" cy="874481"/>
          </a:xfrm>
          <a:custGeom>
            <a:avLst/>
            <a:gdLst/>
            <a:ahLst/>
            <a:cxnLst/>
            <a:rect l="l" t="t" r="r" b="b"/>
            <a:pathLst>
              <a:path w="4907801" h="874481">
                <a:moveTo>
                  <a:pt x="0" y="0"/>
                </a:moveTo>
                <a:lnTo>
                  <a:pt x="4907801" y="0"/>
                </a:lnTo>
                <a:lnTo>
                  <a:pt x="4907801" y="874481"/>
                </a:lnTo>
                <a:lnTo>
                  <a:pt x="0" y="87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21106" y="0"/>
            <a:ext cx="1529702" cy="1529702"/>
          </a:xfrm>
          <a:custGeom>
            <a:avLst/>
            <a:gdLst/>
            <a:ahLst/>
            <a:cxnLst/>
            <a:rect l="l" t="t" r="r" b="b"/>
            <a:pathLst>
              <a:path w="1529702" h="1529702">
                <a:moveTo>
                  <a:pt x="0" y="0"/>
                </a:moveTo>
                <a:lnTo>
                  <a:pt x="1529702" y="0"/>
                </a:lnTo>
                <a:lnTo>
                  <a:pt x="1529702" y="1529702"/>
                </a:lnTo>
                <a:lnTo>
                  <a:pt x="0" y="1529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17160" y="-55531"/>
            <a:ext cx="5270840" cy="1840002"/>
          </a:xfrm>
          <a:custGeom>
            <a:avLst/>
            <a:gdLst/>
            <a:ahLst/>
            <a:cxnLst/>
            <a:rect l="l" t="t" r="r" b="b"/>
            <a:pathLst>
              <a:path w="5270840" h="1840002">
                <a:moveTo>
                  <a:pt x="0" y="0"/>
                </a:moveTo>
                <a:lnTo>
                  <a:pt x="5270840" y="0"/>
                </a:lnTo>
                <a:lnTo>
                  <a:pt x="5270840" y="1840003"/>
                </a:lnTo>
                <a:lnTo>
                  <a:pt x="0" y="1840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26802" y="385528"/>
            <a:ext cx="758646" cy="758646"/>
          </a:xfrm>
          <a:custGeom>
            <a:avLst/>
            <a:gdLst/>
            <a:ahLst/>
            <a:cxnLst/>
            <a:rect l="l" t="t" r="r" b="b"/>
            <a:pathLst>
              <a:path w="758646" h="758646">
                <a:moveTo>
                  <a:pt x="0" y="0"/>
                </a:moveTo>
                <a:lnTo>
                  <a:pt x="758646" y="0"/>
                </a:lnTo>
                <a:lnTo>
                  <a:pt x="758646" y="758646"/>
                </a:lnTo>
                <a:lnTo>
                  <a:pt x="0" y="758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00721" y="1025825"/>
            <a:ext cx="758646" cy="758646"/>
          </a:xfrm>
          <a:custGeom>
            <a:avLst/>
            <a:gdLst/>
            <a:ahLst/>
            <a:cxnLst/>
            <a:rect l="l" t="t" r="r" b="b"/>
            <a:pathLst>
              <a:path w="758646" h="758646">
                <a:moveTo>
                  <a:pt x="0" y="0"/>
                </a:moveTo>
                <a:lnTo>
                  <a:pt x="758647" y="0"/>
                </a:lnTo>
                <a:lnTo>
                  <a:pt x="758647" y="758647"/>
                </a:lnTo>
                <a:lnTo>
                  <a:pt x="0" y="758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35" y="5143500"/>
            <a:ext cx="18314536" cy="5143500"/>
            <a:chOff x="0" y="0"/>
            <a:chExt cx="29832020" cy="817124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491601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2539369" y="382886"/>
            <a:ext cx="2173870" cy="2173870"/>
          </a:xfrm>
          <a:custGeom>
            <a:avLst/>
            <a:gdLst/>
            <a:ahLst/>
            <a:cxnLst/>
            <a:rect l="l" t="t" r="r" b="b"/>
            <a:pathLst>
              <a:path w="2173870" h="2173870">
                <a:moveTo>
                  <a:pt x="0" y="0"/>
                </a:moveTo>
                <a:lnTo>
                  <a:pt x="2173870" y="0"/>
                </a:lnTo>
                <a:lnTo>
                  <a:pt x="2173870" y="2173870"/>
                </a:lnTo>
                <a:lnTo>
                  <a:pt x="0" y="2173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21029" y="8384137"/>
            <a:ext cx="4009865" cy="1902863"/>
          </a:xfrm>
          <a:custGeom>
            <a:avLst/>
            <a:gdLst/>
            <a:ahLst/>
            <a:cxnLst/>
            <a:rect l="l" t="t" r="r" b="b"/>
            <a:pathLst>
              <a:path w="4009865" h="1902863">
                <a:moveTo>
                  <a:pt x="0" y="0"/>
                </a:moveTo>
                <a:lnTo>
                  <a:pt x="4009865" y="0"/>
                </a:lnTo>
                <a:lnTo>
                  <a:pt x="4009865" y="1902863"/>
                </a:lnTo>
                <a:lnTo>
                  <a:pt x="0" y="1902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77859" y="9161128"/>
            <a:ext cx="2537827" cy="1125872"/>
          </a:xfrm>
          <a:custGeom>
            <a:avLst/>
            <a:gdLst/>
            <a:ahLst/>
            <a:cxnLst/>
            <a:rect l="l" t="t" r="r" b="b"/>
            <a:pathLst>
              <a:path w="2537827" h="1125872">
                <a:moveTo>
                  <a:pt x="0" y="0"/>
                </a:moveTo>
                <a:lnTo>
                  <a:pt x="2537827" y="0"/>
                </a:lnTo>
                <a:lnTo>
                  <a:pt x="2537827" y="1125872"/>
                </a:lnTo>
                <a:lnTo>
                  <a:pt x="0" y="112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40598" y="9142135"/>
            <a:ext cx="2537827" cy="1125872"/>
          </a:xfrm>
          <a:custGeom>
            <a:avLst/>
            <a:gdLst/>
            <a:ahLst/>
            <a:cxnLst/>
            <a:rect l="l" t="t" r="r" b="b"/>
            <a:pathLst>
              <a:path w="2537827" h="1125872">
                <a:moveTo>
                  <a:pt x="0" y="0"/>
                </a:moveTo>
                <a:lnTo>
                  <a:pt x="2537827" y="0"/>
                </a:lnTo>
                <a:lnTo>
                  <a:pt x="2537827" y="1125872"/>
                </a:lnTo>
                <a:lnTo>
                  <a:pt x="0" y="112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4718" y="9119420"/>
            <a:ext cx="2537827" cy="1125872"/>
          </a:xfrm>
          <a:custGeom>
            <a:avLst/>
            <a:gdLst/>
            <a:ahLst/>
            <a:cxnLst/>
            <a:rect l="l" t="t" r="r" b="b"/>
            <a:pathLst>
              <a:path w="2537827" h="1125872">
                <a:moveTo>
                  <a:pt x="0" y="0"/>
                </a:moveTo>
                <a:lnTo>
                  <a:pt x="2537827" y="0"/>
                </a:lnTo>
                <a:lnTo>
                  <a:pt x="2537827" y="1125872"/>
                </a:lnTo>
                <a:lnTo>
                  <a:pt x="0" y="112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1344010"/>
            <a:ext cx="3474012" cy="1212746"/>
          </a:xfrm>
          <a:custGeom>
            <a:avLst/>
            <a:gdLst/>
            <a:ahLst/>
            <a:cxnLst/>
            <a:rect l="l" t="t" r="r" b="b"/>
            <a:pathLst>
              <a:path w="3474012" h="1212746">
                <a:moveTo>
                  <a:pt x="0" y="0"/>
                </a:moveTo>
                <a:lnTo>
                  <a:pt x="3474012" y="0"/>
                </a:lnTo>
                <a:lnTo>
                  <a:pt x="3474012" y="1212746"/>
                </a:lnTo>
                <a:lnTo>
                  <a:pt x="0" y="12127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94067" y="1682275"/>
            <a:ext cx="4907801" cy="874481"/>
          </a:xfrm>
          <a:custGeom>
            <a:avLst/>
            <a:gdLst/>
            <a:ahLst/>
            <a:cxnLst/>
            <a:rect l="l" t="t" r="r" b="b"/>
            <a:pathLst>
              <a:path w="4907801" h="874481">
                <a:moveTo>
                  <a:pt x="0" y="0"/>
                </a:moveTo>
                <a:lnTo>
                  <a:pt x="4907801" y="0"/>
                </a:lnTo>
                <a:lnTo>
                  <a:pt x="4907801" y="874481"/>
                </a:lnTo>
                <a:lnTo>
                  <a:pt x="0" y="874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077819" y="998097"/>
            <a:ext cx="5270840" cy="1840002"/>
          </a:xfrm>
          <a:custGeom>
            <a:avLst/>
            <a:gdLst/>
            <a:ahLst/>
            <a:cxnLst/>
            <a:rect l="l" t="t" r="r" b="b"/>
            <a:pathLst>
              <a:path w="5270840" h="1840002">
                <a:moveTo>
                  <a:pt x="0" y="0"/>
                </a:moveTo>
                <a:lnTo>
                  <a:pt x="5270839" y="0"/>
                </a:lnTo>
                <a:lnTo>
                  <a:pt x="5270839" y="1840002"/>
                </a:lnTo>
                <a:lnTo>
                  <a:pt x="0" y="1840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02905" y="1327769"/>
            <a:ext cx="4233199" cy="1477771"/>
          </a:xfrm>
          <a:custGeom>
            <a:avLst/>
            <a:gdLst/>
            <a:ahLst/>
            <a:cxnLst/>
            <a:rect l="l" t="t" r="r" b="b"/>
            <a:pathLst>
              <a:path w="4233199" h="1477771">
                <a:moveTo>
                  <a:pt x="0" y="0"/>
                </a:moveTo>
                <a:lnTo>
                  <a:pt x="4233199" y="0"/>
                </a:lnTo>
                <a:lnTo>
                  <a:pt x="4233199" y="1477771"/>
                </a:lnTo>
                <a:lnTo>
                  <a:pt x="0" y="1477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7944548" y="1224866"/>
            <a:ext cx="3890591" cy="693233"/>
          </a:xfrm>
          <a:custGeom>
            <a:avLst/>
            <a:gdLst/>
            <a:ahLst/>
            <a:cxnLst/>
            <a:rect l="l" t="t" r="r" b="b"/>
            <a:pathLst>
              <a:path w="3890591" h="693233">
                <a:moveTo>
                  <a:pt x="3890591" y="0"/>
                </a:moveTo>
                <a:lnTo>
                  <a:pt x="0" y="0"/>
                </a:lnTo>
                <a:lnTo>
                  <a:pt x="0" y="693232"/>
                </a:lnTo>
                <a:lnTo>
                  <a:pt x="3890591" y="693232"/>
                </a:lnTo>
                <a:lnTo>
                  <a:pt x="389059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4636" y="9161128"/>
            <a:ext cx="8277094" cy="1125872"/>
            <a:chOff x="0" y="0"/>
            <a:chExt cx="11036125" cy="15011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83769" cy="1501163"/>
            </a:xfrm>
            <a:custGeom>
              <a:avLst/>
              <a:gdLst/>
              <a:ahLst/>
              <a:cxnLst/>
              <a:rect l="l" t="t" r="r" b="b"/>
              <a:pathLst>
                <a:path w="3383769" h="1501163">
                  <a:moveTo>
                    <a:pt x="0" y="0"/>
                  </a:moveTo>
                  <a:lnTo>
                    <a:pt x="3383769" y="0"/>
                  </a:lnTo>
                  <a:lnTo>
                    <a:pt x="3383769" y="1501163"/>
                  </a:lnTo>
                  <a:lnTo>
                    <a:pt x="0" y="1501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798687" y="0"/>
              <a:ext cx="3383769" cy="1501163"/>
            </a:xfrm>
            <a:custGeom>
              <a:avLst/>
              <a:gdLst/>
              <a:ahLst/>
              <a:cxnLst/>
              <a:rect l="l" t="t" r="r" b="b"/>
              <a:pathLst>
                <a:path w="3383769" h="1501163">
                  <a:moveTo>
                    <a:pt x="0" y="0"/>
                  </a:moveTo>
                  <a:lnTo>
                    <a:pt x="3383769" y="0"/>
                  </a:lnTo>
                  <a:lnTo>
                    <a:pt x="3383769" y="1501163"/>
                  </a:lnTo>
                  <a:lnTo>
                    <a:pt x="0" y="1501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652356" y="0"/>
              <a:ext cx="3383769" cy="1501163"/>
            </a:xfrm>
            <a:custGeom>
              <a:avLst/>
              <a:gdLst/>
              <a:ahLst/>
              <a:cxnLst/>
              <a:rect l="l" t="t" r="r" b="b"/>
              <a:pathLst>
                <a:path w="3383769" h="1501163">
                  <a:moveTo>
                    <a:pt x="0" y="0"/>
                  </a:moveTo>
                  <a:lnTo>
                    <a:pt x="3383769" y="0"/>
                  </a:lnTo>
                  <a:lnTo>
                    <a:pt x="3383769" y="1501163"/>
                  </a:lnTo>
                  <a:lnTo>
                    <a:pt x="0" y="1501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0583769" y="5552353"/>
            <a:ext cx="7704231" cy="1987834"/>
          </a:xfrm>
          <a:custGeom>
            <a:avLst/>
            <a:gdLst/>
            <a:ahLst/>
            <a:cxnLst/>
            <a:rect l="l" t="t" r="r" b="b"/>
            <a:pathLst>
              <a:path w="7704231" h="1987834">
                <a:moveTo>
                  <a:pt x="0" y="0"/>
                </a:moveTo>
                <a:lnTo>
                  <a:pt x="7704231" y="0"/>
                </a:lnTo>
                <a:lnTo>
                  <a:pt x="7704231" y="1987834"/>
                </a:lnTo>
                <a:lnTo>
                  <a:pt x="0" y="19878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52899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348" y="5468238"/>
            <a:ext cx="10489239" cy="2071948"/>
          </a:xfrm>
          <a:custGeom>
            <a:avLst/>
            <a:gdLst/>
            <a:ahLst/>
            <a:cxnLst/>
            <a:rect l="l" t="t" r="r" b="b"/>
            <a:pathLst>
              <a:path w="10489239" h="2071948">
                <a:moveTo>
                  <a:pt x="0" y="0"/>
                </a:moveTo>
                <a:lnTo>
                  <a:pt x="10489239" y="0"/>
                </a:lnTo>
                <a:lnTo>
                  <a:pt x="10489239" y="2071949"/>
                </a:lnTo>
                <a:lnTo>
                  <a:pt x="0" y="207194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26536" y="7540187"/>
            <a:ext cx="10459662" cy="843950"/>
          </a:xfrm>
          <a:custGeom>
            <a:avLst/>
            <a:gdLst/>
            <a:ahLst/>
            <a:cxnLst/>
            <a:rect l="l" t="t" r="r" b="b"/>
            <a:pathLst>
              <a:path w="10459662" h="843950">
                <a:moveTo>
                  <a:pt x="0" y="0"/>
                </a:moveTo>
                <a:lnTo>
                  <a:pt x="10459662" y="0"/>
                </a:lnTo>
                <a:lnTo>
                  <a:pt x="10459662" y="843950"/>
                </a:lnTo>
                <a:lnTo>
                  <a:pt x="0" y="8439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932" b="-932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06162" y="2911350"/>
            <a:ext cx="11172408" cy="2455494"/>
          </a:xfrm>
          <a:custGeom>
            <a:avLst/>
            <a:gdLst/>
            <a:ahLst/>
            <a:cxnLst/>
            <a:rect l="l" t="t" r="r" b="b"/>
            <a:pathLst>
              <a:path w="11172408" h="2455494">
                <a:moveTo>
                  <a:pt x="0" y="0"/>
                </a:moveTo>
                <a:lnTo>
                  <a:pt x="11172408" y="0"/>
                </a:lnTo>
                <a:lnTo>
                  <a:pt x="11172408" y="2455494"/>
                </a:lnTo>
                <a:lnTo>
                  <a:pt x="0" y="245549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755" b="-1755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07247" y="233108"/>
            <a:ext cx="12522715" cy="18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6"/>
              </a:lnSpc>
              <a:spcBef>
                <a:spcPct val="0"/>
              </a:spcBef>
            </a:pPr>
            <a:r>
              <a:rPr lang="en-US" sz="5161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S</a:t>
            </a:r>
            <a:r>
              <a:rPr lang="en-US" sz="5161" u="none" strike="noStrike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TEAM API ILE VERI ÇEKME</a:t>
            </a:r>
          </a:p>
          <a:p>
            <a:pPr marL="0" lvl="0" indent="0" algn="ctr">
              <a:lnSpc>
                <a:spcPts val="7226"/>
              </a:lnSpc>
              <a:spcBef>
                <a:spcPct val="0"/>
              </a:spcBef>
            </a:pPr>
            <a:endParaRPr lang="en-US" sz="5161" u="none" strike="noStrike">
              <a:solidFill>
                <a:srgbClr val="FFFFFF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36" y="5270492"/>
            <a:ext cx="18314536" cy="5016508"/>
            <a:chOff x="0" y="0"/>
            <a:chExt cx="24419382" cy="6688677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2209691" cy="6688677"/>
            </a:xfrm>
            <a:custGeom>
              <a:avLst/>
              <a:gdLst/>
              <a:ahLst/>
              <a:cxnLst/>
              <a:rect l="l" t="t" r="r" b="b"/>
              <a:pathLst>
                <a:path w="12209691" h="6688677">
                  <a:moveTo>
                    <a:pt x="12209691" y="0"/>
                  </a:moveTo>
                  <a:lnTo>
                    <a:pt x="0" y="0"/>
                  </a:lnTo>
                  <a:lnTo>
                    <a:pt x="0" y="6688677"/>
                  </a:lnTo>
                  <a:lnTo>
                    <a:pt x="12209691" y="6688677"/>
                  </a:lnTo>
                  <a:lnTo>
                    <a:pt x="12209691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2209691" y="0"/>
              <a:ext cx="12209691" cy="6688677"/>
            </a:xfrm>
            <a:custGeom>
              <a:avLst/>
              <a:gdLst/>
              <a:ahLst/>
              <a:cxnLst/>
              <a:rect l="l" t="t" r="r" b="b"/>
              <a:pathLst>
                <a:path w="12209691" h="6688677">
                  <a:moveTo>
                    <a:pt x="12209691" y="0"/>
                  </a:moveTo>
                  <a:lnTo>
                    <a:pt x="0" y="0"/>
                  </a:lnTo>
                  <a:lnTo>
                    <a:pt x="0" y="6688677"/>
                  </a:lnTo>
                  <a:lnTo>
                    <a:pt x="12209691" y="6688677"/>
                  </a:lnTo>
                  <a:lnTo>
                    <a:pt x="12209691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068020" y="9291108"/>
            <a:ext cx="3303035" cy="960883"/>
          </a:xfrm>
          <a:custGeom>
            <a:avLst/>
            <a:gdLst/>
            <a:ahLst/>
            <a:cxnLst/>
            <a:rect l="l" t="t" r="r" b="b"/>
            <a:pathLst>
              <a:path w="3303035" h="960883">
                <a:moveTo>
                  <a:pt x="0" y="0"/>
                </a:moveTo>
                <a:lnTo>
                  <a:pt x="3303035" y="0"/>
                </a:lnTo>
                <a:lnTo>
                  <a:pt x="3303035" y="960882"/>
                </a:lnTo>
                <a:lnTo>
                  <a:pt x="0" y="960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3506840" y="1345704"/>
            <a:ext cx="2458208" cy="2458208"/>
          </a:xfrm>
          <a:custGeom>
            <a:avLst/>
            <a:gdLst/>
            <a:ahLst/>
            <a:cxnLst/>
            <a:rect l="l" t="t" r="r" b="b"/>
            <a:pathLst>
              <a:path w="2458208" h="2458208">
                <a:moveTo>
                  <a:pt x="2458208" y="0"/>
                </a:moveTo>
                <a:lnTo>
                  <a:pt x="0" y="0"/>
                </a:lnTo>
                <a:lnTo>
                  <a:pt x="0" y="2458208"/>
                </a:lnTo>
                <a:lnTo>
                  <a:pt x="2458208" y="2458208"/>
                </a:lnTo>
                <a:lnTo>
                  <a:pt x="24582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95928" y="987114"/>
            <a:ext cx="4384930" cy="1530739"/>
          </a:xfrm>
          <a:custGeom>
            <a:avLst/>
            <a:gdLst/>
            <a:ahLst/>
            <a:cxnLst/>
            <a:rect l="l" t="t" r="r" b="b"/>
            <a:pathLst>
              <a:path w="4384930" h="1530739">
                <a:moveTo>
                  <a:pt x="0" y="0"/>
                </a:moveTo>
                <a:lnTo>
                  <a:pt x="4384931" y="0"/>
                </a:lnTo>
                <a:lnTo>
                  <a:pt x="4384931" y="1530739"/>
                </a:lnTo>
                <a:lnTo>
                  <a:pt x="0" y="15307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91526" y="8981147"/>
            <a:ext cx="1095067" cy="1303651"/>
          </a:xfrm>
          <a:custGeom>
            <a:avLst/>
            <a:gdLst/>
            <a:ahLst/>
            <a:cxnLst/>
            <a:rect l="l" t="t" r="r" b="b"/>
            <a:pathLst>
              <a:path w="1095067" h="1303651">
                <a:moveTo>
                  <a:pt x="0" y="0"/>
                </a:moveTo>
                <a:lnTo>
                  <a:pt x="1095067" y="0"/>
                </a:lnTo>
                <a:lnTo>
                  <a:pt x="1095067" y="1303651"/>
                </a:lnTo>
                <a:lnTo>
                  <a:pt x="0" y="1303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10111" y="3033127"/>
            <a:ext cx="4325833" cy="770785"/>
          </a:xfrm>
          <a:custGeom>
            <a:avLst/>
            <a:gdLst/>
            <a:ahLst/>
            <a:cxnLst/>
            <a:rect l="l" t="t" r="r" b="b"/>
            <a:pathLst>
              <a:path w="4325833" h="770785">
                <a:moveTo>
                  <a:pt x="0" y="0"/>
                </a:moveTo>
                <a:lnTo>
                  <a:pt x="4325833" y="0"/>
                </a:lnTo>
                <a:lnTo>
                  <a:pt x="4325833" y="770785"/>
                </a:lnTo>
                <a:lnTo>
                  <a:pt x="0" y="7707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6806308" y="9138125"/>
            <a:ext cx="963206" cy="1146673"/>
          </a:xfrm>
          <a:custGeom>
            <a:avLst/>
            <a:gdLst/>
            <a:ahLst/>
            <a:cxnLst/>
            <a:rect l="l" t="t" r="r" b="b"/>
            <a:pathLst>
              <a:path w="963206" h="1146673">
                <a:moveTo>
                  <a:pt x="963205" y="0"/>
                </a:moveTo>
                <a:lnTo>
                  <a:pt x="0" y="0"/>
                </a:lnTo>
                <a:lnTo>
                  <a:pt x="0" y="1146673"/>
                </a:lnTo>
                <a:lnTo>
                  <a:pt x="963205" y="1146673"/>
                </a:lnTo>
                <a:lnTo>
                  <a:pt x="96320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05893" y="9244557"/>
            <a:ext cx="3415811" cy="993690"/>
          </a:xfrm>
          <a:custGeom>
            <a:avLst/>
            <a:gdLst/>
            <a:ahLst/>
            <a:cxnLst/>
            <a:rect l="l" t="t" r="r" b="b"/>
            <a:pathLst>
              <a:path w="3415811" h="993690">
                <a:moveTo>
                  <a:pt x="0" y="0"/>
                </a:moveTo>
                <a:lnTo>
                  <a:pt x="3415811" y="0"/>
                </a:lnTo>
                <a:lnTo>
                  <a:pt x="3415811" y="993690"/>
                </a:lnTo>
                <a:lnTo>
                  <a:pt x="0" y="99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9214616"/>
            <a:ext cx="3716138" cy="1081058"/>
          </a:xfrm>
          <a:custGeom>
            <a:avLst/>
            <a:gdLst/>
            <a:ahLst/>
            <a:cxnLst/>
            <a:rect l="l" t="t" r="r" b="b"/>
            <a:pathLst>
              <a:path w="3716138" h="1081058">
                <a:moveTo>
                  <a:pt x="3716138" y="0"/>
                </a:moveTo>
                <a:lnTo>
                  <a:pt x="0" y="0"/>
                </a:lnTo>
                <a:lnTo>
                  <a:pt x="0" y="1081058"/>
                </a:lnTo>
                <a:lnTo>
                  <a:pt x="3716138" y="1081058"/>
                </a:lnTo>
                <a:lnTo>
                  <a:pt x="37161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1719538" y="6088966"/>
            <a:ext cx="2725663" cy="3544006"/>
          </a:xfrm>
          <a:custGeom>
            <a:avLst/>
            <a:gdLst/>
            <a:ahLst/>
            <a:cxnLst/>
            <a:rect l="l" t="t" r="r" b="b"/>
            <a:pathLst>
              <a:path w="2725663" h="3544006">
                <a:moveTo>
                  <a:pt x="2725663" y="0"/>
                </a:moveTo>
                <a:lnTo>
                  <a:pt x="0" y="0"/>
                </a:lnTo>
                <a:lnTo>
                  <a:pt x="0" y="3544007"/>
                </a:lnTo>
                <a:lnTo>
                  <a:pt x="2725663" y="3544007"/>
                </a:lnTo>
                <a:lnTo>
                  <a:pt x="272566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4009959" y="4919043"/>
            <a:ext cx="3543572" cy="4607481"/>
          </a:xfrm>
          <a:custGeom>
            <a:avLst/>
            <a:gdLst/>
            <a:ahLst/>
            <a:cxnLst/>
            <a:rect l="l" t="t" r="r" b="b"/>
            <a:pathLst>
              <a:path w="3543572" h="4607481">
                <a:moveTo>
                  <a:pt x="3543572" y="0"/>
                </a:moveTo>
                <a:lnTo>
                  <a:pt x="0" y="0"/>
                </a:lnTo>
                <a:lnTo>
                  <a:pt x="0" y="4607481"/>
                </a:lnTo>
                <a:lnTo>
                  <a:pt x="3543572" y="4607481"/>
                </a:lnTo>
                <a:lnTo>
                  <a:pt x="354357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141786" y="9258300"/>
            <a:ext cx="3415811" cy="993690"/>
          </a:xfrm>
          <a:custGeom>
            <a:avLst/>
            <a:gdLst/>
            <a:ahLst/>
            <a:cxnLst/>
            <a:rect l="l" t="t" r="r" b="b"/>
            <a:pathLst>
              <a:path w="3415811" h="993690">
                <a:moveTo>
                  <a:pt x="0" y="0"/>
                </a:moveTo>
                <a:lnTo>
                  <a:pt x="3415811" y="0"/>
                </a:lnTo>
                <a:lnTo>
                  <a:pt x="3415811" y="993690"/>
                </a:lnTo>
                <a:lnTo>
                  <a:pt x="0" y="99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86195" y="1618390"/>
            <a:ext cx="17386758" cy="7491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819" lvl="1" indent="-257409" algn="just">
              <a:lnSpc>
                <a:spcPts val="3338"/>
              </a:lnSpc>
              <a:buFont typeface="Arial"/>
              <a:buChar char="•"/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Kaynak: Steam oyun platformu </a:t>
            </a:r>
          </a:p>
          <a:p>
            <a:pPr marL="514819" lvl="1" indent="-257409" algn="just">
              <a:lnSpc>
                <a:spcPts val="3338"/>
              </a:lnSpc>
              <a:buFont typeface="Arial"/>
              <a:buChar char="•"/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Veri Türü: Kullanıcı yorumları </a:t>
            </a:r>
          </a:p>
          <a:p>
            <a:pPr marL="514819" lvl="1" indent="-257409" algn="just">
              <a:lnSpc>
                <a:spcPts val="3338"/>
              </a:lnSpc>
              <a:buFont typeface="Arial"/>
              <a:buChar char="•"/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Toplama Yöntemi: Steam API aracılığıyla R programlama dili kullanılarak anlık veri çekilmiştir.</a:t>
            </a:r>
          </a:p>
          <a:p>
            <a:pPr marL="514819" lvl="1" indent="-257409" algn="just">
              <a:lnSpc>
                <a:spcPts val="3338"/>
              </a:lnSpc>
              <a:buFont typeface="Arial"/>
              <a:buChar char="•"/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Veri İçeriği:</a:t>
            </a:r>
          </a:p>
          <a:p>
            <a:pPr marL="1029637" lvl="2" indent="-343212" algn="just">
              <a:lnSpc>
                <a:spcPts val="3338"/>
              </a:lnSpc>
              <a:buFont typeface="Arial"/>
              <a:buChar char="⚬"/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🔹 yorum: Oyuncunun yazdığı yorum metni</a:t>
            </a:r>
          </a:p>
          <a:p>
            <a:pPr marL="1029637" lvl="2" indent="-343212" algn="just">
              <a:lnSpc>
                <a:spcPts val="3338"/>
              </a:lnSpc>
              <a:buFont typeface="Arial"/>
              <a:buChar char="⚬"/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🔹 oyun_adi: Yorumun ait olduğu oyun adı</a:t>
            </a:r>
          </a:p>
          <a:p>
            <a:pPr marL="1029637" lvl="2" indent="-343212" algn="just">
              <a:lnSpc>
                <a:spcPts val="3338"/>
              </a:lnSpc>
              <a:buFont typeface="Arial"/>
              <a:buChar char="⚬"/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🔹 oyun_saati: Yorum yapan kişinin oyunu kaç saat oynadığı</a:t>
            </a:r>
          </a:p>
          <a:p>
            <a:pPr marL="514819" lvl="1" indent="-257409" algn="just">
              <a:lnSpc>
                <a:spcPts val="3338"/>
              </a:lnSpc>
              <a:buFont typeface="Arial"/>
              <a:buChar char="•"/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Toplam Yorum Sayısı: Her oyun için maksimum 1000 yorum olacak şekilde belirlenmiştir.</a:t>
            </a:r>
          </a:p>
          <a:p>
            <a:pPr marL="514819" lvl="1" indent="-257409" algn="just">
              <a:lnSpc>
                <a:spcPts val="3338"/>
              </a:lnSpc>
              <a:buFont typeface="Arial"/>
              <a:buChar char="•"/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24 farklı oyundan çekilmiştir.</a:t>
            </a:r>
          </a:p>
          <a:p>
            <a:pPr marL="514819" lvl="1" indent="-257409" algn="just">
              <a:lnSpc>
                <a:spcPts val="3338"/>
              </a:lnSpc>
              <a:buFont typeface="Arial"/>
              <a:buChar char="•"/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Pozitif değerlendirme ağırlıklı oyunlar:</a:t>
            </a:r>
          </a:p>
          <a:p>
            <a:pPr algn="just">
              <a:lnSpc>
                <a:spcPts val="3338"/>
              </a:lnSpc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The Last of Us, Red Dead Redemption 2, Elden Ring, Cyberpunk 2077,</a:t>
            </a:r>
          </a:p>
          <a:p>
            <a:pPr algn="just">
              <a:lnSpc>
                <a:spcPts val="3338"/>
              </a:lnSpc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Baldur's Gate 3, Hogwarts Legacy, Stardew Valley, The Witcher 3,</a:t>
            </a:r>
          </a:p>
          <a:p>
            <a:pPr algn="just">
              <a:lnSpc>
                <a:spcPts val="3338"/>
              </a:lnSpc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Detroit: Become Human, Spiderman Remastered, Hades, Resident Evil 4,</a:t>
            </a:r>
          </a:p>
          <a:p>
            <a:pPr algn="just">
              <a:lnSpc>
                <a:spcPts val="3338"/>
              </a:lnSpc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Grand Theft Auto V, The Sims 4</a:t>
            </a:r>
          </a:p>
          <a:p>
            <a:pPr marL="514819" lvl="1" indent="-257409" algn="just">
              <a:lnSpc>
                <a:spcPts val="3338"/>
              </a:lnSpc>
              <a:buFont typeface="Arial"/>
              <a:buChar char="•"/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Karma/olumsuz değerlendirmeye sahip oyunlar:</a:t>
            </a:r>
          </a:p>
          <a:p>
            <a:pPr algn="just">
              <a:lnSpc>
                <a:spcPts val="3338"/>
              </a:lnSpc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CSGO, Dota 2, PUBG, eFootball 2022, Battlefield 2042, Fallout 76,</a:t>
            </a:r>
          </a:p>
          <a:p>
            <a:pPr algn="just">
              <a:lnSpc>
                <a:spcPts val="3338"/>
              </a:lnSpc>
              <a:spcBef>
                <a:spcPct val="0"/>
              </a:spcBef>
            </a:pPr>
            <a:r>
              <a:rPr lang="en-US" sz="23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The Day Before, NBA 2K20, Gotham Knights, Call of Duty: MWII (2022)</a:t>
            </a:r>
          </a:p>
          <a:p>
            <a:pPr algn="just">
              <a:lnSpc>
                <a:spcPts val="3338"/>
              </a:lnSpc>
              <a:spcBef>
                <a:spcPct val="0"/>
              </a:spcBef>
            </a:pPr>
            <a:endParaRPr lang="en-US" sz="2384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52132" y="496888"/>
            <a:ext cx="7291868" cy="9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VERI İNCELEME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368" y="4316372"/>
            <a:ext cx="18417368" cy="5938239"/>
            <a:chOff x="0" y="0"/>
            <a:chExt cx="29832020" cy="817124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491601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656179" y="5602371"/>
            <a:ext cx="3543572" cy="4607481"/>
          </a:xfrm>
          <a:custGeom>
            <a:avLst/>
            <a:gdLst/>
            <a:ahLst/>
            <a:cxnLst/>
            <a:rect l="l" t="t" r="r" b="b"/>
            <a:pathLst>
              <a:path w="3543572" h="4607481">
                <a:moveTo>
                  <a:pt x="0" y="0"/>
                </a:moveTo>
                <a:lnTo>
                  <a:pt x="3543571" y="0"/>
                </a:lnTo>
                <a:lnTo>
                  <a:pt x="3543571" y="4607481"/>
                </a:lnTo>
                <a:lnTo>
                  <a:pt x="0" y="4607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98263" y="8447940"/>
            <a:ext cx="1758810" cy="1839060"/>
          </a:xfrm>
          <a:custGeom>
            <a:avLst/>
            <a:gdLst/>
            <a:ahLst/>
            <a:cxnLst/>
            <a:rect l="l" t="t" r="r" b="b"/>
            <a:pathLst>
              <a:path w="1758810" h="1839060">
                <a:moveTo>
                  <a:pt x="0" y="0"/>
                </a:moveTo>
                <a:lnTo>
                  <a:pt x="1758811" y="0"/>
                </a:lnTo>
                <a:lnTo>
                  <a:pt x="1758811" y="1839060"/>
                </a:lnTo>
                <a:lnTo>
                  <a:pt x="0" y="1839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998263" y="6008782"/>
            <a:ext cx="677751" cy="677751"/>
            <a:chOff x="0" y="0"/>
            <a:chExt cx="903667" cy="90366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903667" cy="903667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E69E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21094" y="225139"/>
              <a:ext cx="66148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98263" y="4738538"/>
            <a:ext cx="677751" cy="6777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6BA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98263" y="3374987"/>
            <a:ext cx="677751" cy="6777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999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14744428" y="5635793"/>
            <a:ext cx="3543572" cy="4607481"/>
          </a:xfrm>
          <a:custGeom>
            <a:avLst/>
            <a:gdLst/>
            <a:ahLst/>
            <a:cxnLst/>
            <a:rect l="l" t="t" r="r" b="b"/>
            <a:pathLst>
              <a:path w="3543572" h="4607481">
                <a:moveTo>
                  <a:pt x="3543572" y="0"/>
                </a:moveTo>
                <a:lnTo>
                  <a:pt x="0" y="0"/>
                </a:lnTo>
                <a:lnTo>
                  <a:pt x="0" y="4607481"/>
                </a:lnTo>
                <a:lnTo>
                  <a:pt x="3543572" y="4607481"/>
                </a:lnTo>
                <a:lnTo>
                  <a:pt x="35435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312694" y="8620537"/>
            <a:ext cx="3419561" cy="1622737"/>
          </a:xfrm>
          <a:custGeom>
            <a:avLst/>
            <a:gdLst/>
            <a:ahLst/>
            <a:cxnLst/>
            <a:rect l="l" t="t" r="r" b="b"/>
            <a:pathLst>
              <a:path w="3419561" h="1622737">
                <a:moveTo>
                  <a:pt x="0" y="0"/>
                </a:moveTo>
                <a:lnTo>
                  <a:pt x="3419561" y="0"/>
                </a:lnTo>
                <a:lnTo>
                  <a:pt x="3419561" y="1622737"/>
                </a:lnTo>
                <a:lnTo>
                  <a:pt x="0" y="1622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1496685" y="730459"/>
            <a:ext cx="3474012" cy="1212746"/>
          </a:xfrm>
          <a:custGeom>
            <a:avLst/>
            <a:gdLst/>
            <a:ahLst/>
            <a:cxnLst/>
            <a:rect l="l" t="t" r="r" b="b"/>
            <a:pathLst>
              <a:path w="3474012" h="1212746">
                <a:moveTo>
                  <a:pt x="0" y="0"/>
                </a:moveTo>
                <a:lnTo>
                  <a:pt x="3474012" y="0"/>
                </a:lnTo>
                <a:lnTo>
                  <a:pt x="3474012" y="1212746"/>
                </a:lnTo>
                <a:lnTo>
                  <a:pt x="0" y="12127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532871" y="763448"/>
            <a:ext cx="5270840" cy="1840002"/>
          </a:xfrm>
          <a:custGeom>
            <a:avLst/>
            <a:gdLst/>
            <a:ahLst/>
            <a:cxnLst/>
            <a:rect l="l" t="t" r="r" b="b"/>
            <a:pathLst>
              <a:path w="5270840" h="1840002">
                <a:moveTo>
                  <a:pt x="0" y="0"/>
                </a:moveTo>
                <a:lnTo>
                  <a:pt x="5270840" y="0"/>
                </a:lnTo>
                <a:lnTo>
                  <a:pt x="5270840" y="1840002"/>
                </a:lnTo>
                <a:lnTo>
                  <a:pt x="0" y="1840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8368497" y="990216"/>
            <a:ext cx="3890591" cy="693233"/>
          </a:xfrm>
          <a:custGeom>
            <a:avLst/>
            <a:gdLst/>
            <a:ahLst/>
            <a:cxnLst/>
            <a:rect l="l" t="t" r="r" b="b"/>
            <a:pathLst>
              <a:path w="3890591" h="693233">
                <a:moveTo>
                  <a:pt x="3890591" y="0"/>
                </a:moveTo>
                <a:lnTo>
                  <a:pt x="0" y="0"/>
                </a:lnTo>
                <a:lnTo>
                  <a:pt x="0" y="693233"/>
                </a:lnTo>
                <a:lnTo>
                  <a:pt x="3890591" y="693233"/>
                </a:lnTo>
                <a:lnTo>
                  <a:pt x="389059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15924" y="0"/>
            <a:ext cx="8072076" cy="3243133"/>
          </a:xfrm>
          <a:custGeom>
            <a:avLst/>
            <a:gdLst/>
            <a:ahLst/>
            <a:cxnLst/>
            <a:rect l="l" t="t" r="r" b="b"/>
            <a:pathLst>
              <a:path w="8072076" h="3243133">
                <a:moveTo>
                  <a:pt x="0" y="0"/>
                </a:moveTo>
                <a:lnTo>
                  <a:pt x="8072076" y="0"/>
                </a:lnTo>
                <a:lnTo>
                  <a:pt x="8072076" y="3243133"/>
                </a:lnTo>
                <a:lnTo>
                  <a:pt x="0" y="324313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990" b="-6835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877669" y="3295231"/>
            <a:ext cx="11301259" cy="1327898"/>
          </a:xfrm>
          <a:custGeom>
            <a:avLst/>
            <a:gdLst/>
            <a:ahLst/>
            <a:cxnLst/>
            <a:rect l="l" t="t" r="r" b="b"/>
            <a:pathLst>
              <a:path w="11301259" h="1327898">
                <a:moveTo>
                  <a:pt x="0" y="0"/>
                </a:moveTo>
                <a:lnTo>
                  <a:pt x="11301258" y="0"/>
                </a:lnTo>
                <a:lnTo>
                  <a:pt x="11301258" y="1327898"/>
                </a:lnTo>
                <a:lnTo>
                  <a:pt x="0" y="13278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877669" y="4385311"/>
            <a:ext cx="11301259" cy="1652809"/>
          </a:xfrm>
          <a:custGeom>
            <a:avLst/>
            <a:gdLst/>
            <a:ahLst/>
            <a:cxnLst/>
            <a:rect l="l" t="t" r="r" b="b"/>
            <a:pathLst>
              <a:path w="11301259" h="1652809">
                <a:moveTo>
                  <a:pt x="0" y="0"/>
                </a:moveTo>
                <a:lnTo>
                  <a:pt x="11301258" y="0"/>
                </a:lnTo>
                <a:lnTo>
                  <a:pt x="11301258" y="1652809"/>
                </a:lnTo>
                <a:lnTo>
                  <a:pt x="0" y="16528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3998263" y="7228361"/>
            <a:ext cx="677751" cy="677751"/>
            <a:chOff x="0" y="0"/>
            <a:chExt cx="903667" cy="903667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903667" cy="90366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8284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21094" y="225139"/>
              <a:ext cx="66148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04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4846844" y="5795766"/>
            <a:ext cx="11301259" cy="1525670"/>
          </a:xfrm>
          <a:custGeom>
            <a:avLst/>
            <a:gdLst/>
            <a:ahLst/>
            <a:cxnLst/>
            <a:rect l="l" t="t" r="r" b="b"/>
            <a:pathLst>
              <a:path w="11301259" h="1525670">
                <a:moveTo>
                  <a:pt x="0" y="0"/>
                </a:moveTo>
                <a:lnTo>
                  <a:pt x="11301259" y="0"/>
                </a:lnTo>
                <a:lnTo>
                  <a:pt x="11301259" y="1525670"/>
                </a:lnTo>
                <a:lnTo>
                  <a:pt x="0" y="15256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846844" y="7228361"/>
            <a:ext cx="11301259" cy="1045366"/>
          </a:xfrm>
          <a:custGeom>
            <a:avLst/>
            <a:gdLst/>
            <a:ahLst/>
            <a:cxnLst/>
            <a:rect l="l" t="t" r="r" b="b"/>
            <a:pathLst>
              <a:path w="11301259" h="1045366">
                <a:moveTo>
                  <a:pt x="0" y="0"/>
                </a:moveTo>
                <a:lnTo>
                  <a:pt x="11301259" y="0"/>
                </a:lnTo>
                <a:lnTo>
                  <a:pt x="11301259" y="1045366"/>
                </a:lnTo>
                <a:lnTo>
                  <a:pt x="0" y="10453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314590" y="1997038"/>
            <a:ext cx="8845881" cy="9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METİN ÖN İŞLEME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89083" y="4895485"/>
            <a:ext cx="49611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089083" y="3531935"/>
            <a:ext cx="49611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746" y="3715365"/>
            <a:ext cx="15256508" cy="5053718"/>
          </a:xfrm>
          <a:custGeom>
            <a:avLst/>
            <a:gdLst/>
            <a:ahLst/>
            <a:cxnLst/>
            <a:rect l="l" t="t" r="r" b="b"/>
            <a:pathLst>
              <a:path w="15256508" h="5053718">
                <a:moveTo>
                  <a:pt x="0" y="0"/>
                </a:moveTo>
                <a:lnTo>
                  <a:pt x="15256508" y="0"/>
                </a:lnTo>
                <a:lnTo>
                  <a:pt x="15256508" y="5053718"/>
                </a:lnTo>
                <a:lnTo>
                  <a:pt x="0" y="505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295" y="8447940"/>
            <a:ext cx="1758810" cy="1839060"/>
          </a:xfrm>
          <a:custGeom>
            <a:avLst/>
            <a:gdLst/>
            <a:ahLst/>
            <a:cxnLst/>
            <a:rect l="l" t="t" r="r" b="b"/>
            <a:pathLst>
              <a:path w="1758810" h="1839060">
                <a:moveTo>
                  <a:pt x="0" y="0"/>
                </a:moveTo>
                <a:lnTo>
                  <a:pt x="1758810" y="0"/>
                </a:lnTo>
                <a:lnTo>
                  <a:pt x="1758810" y="1839060"/>
                </a:lnTo>
                <a:lnTo>
                  <a:pt x="0" y="183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87514" y="5679519"/>
            <a:ext cx="3543572" cy="4607481"/>
          </a:xfrm>
          <a:custGeom>
            <a:avLst/>
            <a:gdLst/>
            <a:ahLst/>
            <a:cxnLst/>
            <a:rect l="l" t="t" r="r" b="b"/>
            <a:pathLst>
              <a:path w="3543572" h="4607481">
                <a:moveTo>
                  <a:pt x="0" y="0"/>
                </a:moveTo>
                <a:lnTo>
                  <a:pt x="3543572" y="0"/>
                </a:lnTo>
                <a:lnTo>
                  <a:pt x="3543572" y="4607481"/>
                </a:lnTo>
                <a:lnTo>
                  <a:pt x="0" y="4607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596" y="652897"/>
            <a:ext cx="3474012" cy="1212746"/>
          </a:xfrm>
          <a:custGeom>
            <a:avLst/>
            <a:gdLst/>
            <a:ahLst/>
            <a:cxnLst/>
            <a:rect l="l" t="t" r="r" b="b"/>
            <a:pathLst>
              <a:path w="3474012" h="1212746">
                <a:moveTo>
                  <a:pt x="0" y="0"/>
                </a:moveTo>
                <a:lnTo>
                  <a:pt x="3474012" y="0"/>
                </a:lnTo>
                <a:lnTo>
                  <a:pt x="3474012" y="1212746"/>
                </a:lnTo>
                <a:lnTo>
                  <a:pt x="0" y="1212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08105" y="2254142"/>
            <a:ext cx="11301259" cy="819341"/>
          </a:xfrm>
          <a:custGeom>
            <a:avLst/>
            <a:gdLst/>
            <a:ahLst/>
            <a:cxnLst/>
            <a:rect l="l" t="t" r="r" b="b"/>
            <a:pathLst>
              <a:path w="11301259" h="819341">
                <a:moveTo>
                  <a:pt x="0" y="0"/>
                </a:moveTo>
                <a:lnTo>
                  <a:pt x="11301259" y="0"/>
                </a:lnTo>
                <a:lnTo>
                  <a:pt x="11301259" y="819341"/>
                </a:lnTo>
                <a:lnTo>
                  <a:pt x="0" y="819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1154" y="348046"/>
            <a:ext cx="11301259" cy="9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STOPWORDS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9144000" y="792998"/>
            <a:ext cx="3890591" cy="693233"/>
          </a:xfrm>
          <a:custGeom>
            <a:avLst/>
            <a:gdLst/>
            <a:ahLst/>
            <a:cxnLst/>
            <a:rect l="l" t="t" r="r" b="b"/>
            <a:pathLst>
              <a:path w="3890591" h="693233">
                <a:moveTo>
                  <a:pt x="3890591" y="0"/>
                </a:moveTo>
                <a:lnTo>
                  <a:pt x="0" y="0"/>
                </a:lnTo>
                <a:lnTo>
                  <a:pt x="0" y="693233"/>
                </a:lnTo>
                <a:lnTo>
                  <a:pt x="3890591" y="693233"/>
                </a:lnTo>
                <a:lnTo>
                  <a:pt x="389059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5277761"/>
            <a:ext cx="18288000" cy="5009239"/>
            <a:chOff x="0" y="0"/>
            <a:chExt cx="24384000" cy="6678985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12192000" cy="6678985"/>
            </a:xfrm>
            <a:custGeom>
              <a:avLst/>
              <a:gdLst/>
              <a:ahLst/>
              <a:cxnLst/>
              <a:rect l="l" t="t" r="r" b="b"/>
              <a:pathLst>
                <a:path w="12192000" h="6678985">
                  <a:moveTo>
                    <a:pt x="12192000" y="0"/>
                  </a:moveTo>
                  <a:lnTo>
                    <a:pt x="0" y="0"/>
                  </a:lnTo>
                  <a:lnTo>
                    <a:pt x="0" y="6678985"/>
                  </a:lnTo>
                  <a:lnTo>
                    <a:pt x="12192000" y="6678985"/>
                  </a:lnTo>
                  <a:lnTo>
                    <a:pt x="12192000" y="0"/>
                  </a:lnTo>
                  <a:close/>
                </a:path>
              </a:pathLst>
            </a:custGeom>
            <a:blipFill>
              <a:blip r:embed="rId12">
                <a:alphaModFix amt="40000"/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2192000" y="0"/>
              <a:ext cx="12192000" cy="6678985"/>
            </a:xfrm>
            <a:custGeom>
              <a:avLst/>
              <a:gdLst/>
              <a:ahLst/>
              <a:cxnLst/>
              <a:rect l="l" t="t" r="r" b="b"/>
              <a:pathLst>
                <a:path w="12192000" h="6678985">
                  <a:moveTo>
                    <a:pt x="12192000" y="0"/>
                  </a:moveTo>
                  <a:lnTo>
                    <a:pt x="0" y="0"/>
                  </a:lnTo>
                  <a:lnTo>
                    <a:pt x="0" y="6678985"/>
                  </a:lnTo>
                  <a:lnTo>
                    <a:pt x="12192000" y="6678985"/>
                  </a:lnTo>
                  <a:lnTo>
                    <a:pt x="12192000" y="0"/>
                  </a:lnTo>
                  <a:close/>
                </a:path>
              </a:pathLst>
            </a:custGeom>
            <a:blipFill>
              <a:blip r:embed="rId12">
                <a:alphaModFix amt="40000"/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896" y="5392162"/>
            <a:ext cx="18080279" cy="4666798"/>
            <a:chOff x="0" y="0"/>
            <a:chExt cx="29832020" cy="817124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4916010" y="0"/>
              <a:ext cx="14916010" cy="8171245"/>
            </a:xfrm>
            <a:custGeom>
              <a:avLst/>
              <a:gdLst/>
              <a:ahLst/>
              <a:cxnLst/>
              <a:rect l="l" t="t" r="r" b="b"/>
              <a:pathLst>
                <a:path w="14916010" h="8171245">
                  <a:moveTo>
                    <a:pt x="14916010" y="0"/>
                  </a:moveTo>
                  <a:lnTo>
                    <a:pt x="0" y="0"/>
                  </a:lnTo>
                  <a:lnTo>
                    <a:pt x="0" y="8171245"/>
                  </a:lnTo>
                  <a:lnTo>
                    <a:pt x="14916010" y="8171245"/>
                  </a:lnTo>
                  <a:lnTo>
                    <a:pt x="1491601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144000" y="8907087"/>
            <a:ext cx="9144000" cy="1379913"/>
          </a:xfrm>
          <a:custGeom>
            <a:avLst/>
            <a:gdLst/>
            <a:ahLst/>
            <a:cxnLst/>
            <a:rect l="l" t="t" r="r" b="b"/>
            <a:pathLst>
              <a:path w="9144000" h="1379913">
                <a:moveTo>
                  <a:pt x="0" y="0"/>
                </a:moveTo>
                <a:lnTo>
                  <a:pt x="9144000" y="0"/>
                </a:lnTo>
                <a:lnTo>
                  <a:pt x="9144000" y="1379913"/>
                </a:lnTo>
                <a:lnTo>
                  <a:pt x="0" y="137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525" y="1077076"/>
            <a:ext cx="3474012" cy="1212746"/>
          </a:xfrm>
          <a:custGeom>
            <a:avLst/>
            <a:gdLst/>
            <a:ahLst/>
            <a:cxnLst/>
            <a:rect l="l" t="t" r="r" b="b"/>
            <a:pathLst>
              <a:path w="3474012" h="1212746">
                <a:moveTo>
                  <a:pt x="0" y="0"/>
                </a:moveTo>
                <a:lnTo>
                  <a:pt x="3474012" y="0"/>
                </a:lnTo>
                <a:lnTo>
                  <a:pt x="3474012" y="1212746"/>
                </a:lnTo>
                <a:lnTo>
                  <a:pt x="0" y="1212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860593" y="1415341"/>
            <a:ext cx="4907801" cy="874481"/>
          </a:xfrm>
          <a:custGeom>
            <a:avLst/>
            <a:gdLst/>
            <a:ahLst/>
            <a:cxnLst/>
            <a:rect l="l" t="t" r="r" b="b"/>
            <a:pathLst>
              <a:path w="4907801" h="874481">
                <a:moveTo>
                  <a:pt x="0" y="0"/>
                </a:moveTo>
                <a:lnTo>
                  <a:pt x="4907801" y="0"/>
                </a:lnTo>
                <a:lnTo>
                  <a:pt x="4907801" y="874481"/>
                </a:lnTo>
                <a:lnTo>
                  <a:pt x="0" y="8744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44344" y="731163"/>
            <a:ext cx="5270840" cy="1840002"/>
          </a:xfrm>
          <a:custGeom>
            <a:avLst/>
            <a:gdLst/>
            <a:ahLst/>
            <a:cxnLst/>
            <a:rect l="l" t="t" r="r" b="b"/>
            <a:pathLst>
              <a:path w="5270840" h="1840002">
                <a:moveTo>
                  <a:pt x="0" y="0"/>
                </a:moveTo>
                <a:lnTo>
                  <a:pt x="5270840" y="0"/>
                </a:lnTo>
                <a:lnTo>
                  <a:pt x="5270840" y="1840002"/>
                </a:lnTo>
                <a:lnTo>
                  <a:pt x="0" y="1840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9764" y="1077076"/>
            <a:ext cx="4233199" cy="1477771"/>
          </a:xfrm>
          <a:custGeom>
            <a:avLst/>
            <a:gdLst/>
            <a:ahLst/>
            <a:cxnLst/>
            <a:rect l="l" t="t" r="r" b="b"/>
            <a:pathLst>
              <a:path w="4233199" h="1477771">
                <a:moveTo>
                  <a:pt x="0" y="0"/>
                </a:moveTo>
                <a:lnTo>
                  <a:pt x="4233199" y="0"/>
                </a:lnTo>
                <a:lnTo>
                  <a:pt x="4233199" y="1477771"/>
                </a:lnTo>
                <a:lnTo>
                  <a:pt x="0" y="1477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8368497" y="990216"/>
            <a:ext cx="3890591" cy="693233"/>
          </a:xfrm>
          <a:custGeom>
            <a:avLst/>
            <a:gdLst/>
            <a:ahLst/>
            <a:cxnLst/>
            <a:rect l="l" t="t" r="r" b="b"/>
            <a:pathLst>
              <a:path w="3890591" h="693233">
                <a:moveTo>
                  <a:pt x="3890591" y="0"/>
                </a:moveTo>
                <a:lnTo>
                  <a:pt x="0" y="0"/>
                </a:lnTo>
                <a:lnTo>
                  <a:pt x="0" y="693233"/>
                </a:lnTo>
                <a:lnTo>
                  <a:pt x="3890591" y="693233"/>
                </a:lnTo>
                <a:lnTo>
                  <a:pt x="38905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8907087"/>
            <a:ext cx="9144000" cy="1379913"/>
          </a:xfrm>
          <a:custGeom>
            <a:avLst/>
            <a:gdLst/>
            <a:ahLst/>
            <a:cxnLst/>
            <a:rect l="l" t="t" r="r" b="b"/>
            <a:pathLst>
              <a:path w="9144000" h="1379913">
                <a:moveTo>
                  <a:pt x="0" y="0"/>
                </a:moveTo>
                <a:lnTo>
                  <a:pt x="9144000" y="0"/>
                </a:lnTo>
                <a:lnTo>
                  <a:pt x="9144000" y="1379913"/>
                </a:lnTo>
                <a:lnTo>
                  <a:pt x="0" y="137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8226136"/>
            <a:ext cx="5734243" cy="2064328"/>
          </a:xfrm>
          <a:custGeom>
            <a:avLst/>
            <a:gdLst/>
            <a:ahLst/>
            <a:cxnLst/>
            <a:rect l="l" t="t" r="r" b="b"/>
            <a:pathLst>
              <a:path w="5734243" h="2064328">
                <a:moveTo>
                  <a:pt x="0" y="0"/>
                </a:moveTo>
                <a:lnTo>
                  <a:pt x="5734243" y="0"/>
                </a:lnTo>
                <a:lnTo>
                  <a:pt x="5734243" y="2064328"/>
                </a:lnTo>
                <a:lnTo>
                  <a:pt x="0" y="2064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94275" y="5143500"/>
            <a:ext cx="13421725" cy="1693312"/>
          </a:xfrm>
          <a:custGeom>
            <a:avLst/>
            <a:gdLst/>
            <a:ahLst/>
            <a:cxnLst/>
            <a:rect l="l" t="t" r="r" b="b"/>
            <a:pathLst>
              <a:path w="13421725" h="1693312">
                <a:moveTo>
                  <a:pt x="0" y="0"/>
                </a:moveTo>
                <a:lnTo>
                  <a:pt x="13421725" y="0"/>
                </a:lnTo>
                <a:lnTo>
                  <a:pt x="13421725" y="1693312"/>
                </a:lnTo>
                <a:lnTo>
                  <a:pt x="0" y="16933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6525" y="2602164"/>
            <a:ext cx="13885468" cy="1579472"/>
          </a:xfrm>
          <a:custGeom>
            <a:avLst/>
            <a:gdLst/>
            <a:ahLst/>
            <a:cxnLst/>
            <a:rect l="l" t="t" r="r" b="b"/>
            <a:pathLst>
              <a:path w="13885468" h="1579472">
                <a:moveTo>
                  <a:pt x="0" y="0"/>
                </a:moveTo>
                <a:lnTo>
                  <a:pt x="13885469" y="0"/>
                </a:lnTo>
                <a:lnTo>
                  <a:pt x="13885469" y="1579472"/>
                </a:lnTo>
                <a:lnTo>
                  <a:pt x="0" y="15794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779764" y="2602164"/>
            <a:ext cx="3465015" cy="5094397"/>
          </a:xfrm>
          <a:custGeom>
            <a:avLst/>
            <a:gdLst/>
            <a:ahLst/>
            <a:cxnLst/>
            <a:rect l="l" t="t" r="r" b="b"/>
            <a:pathLst>
              <a:path w="3465015" h="5094397">
                <a:moveTo>
                  <a:pt x="0" y="0"/>
                </a:moveTo>
                <a:lnTo>
                  <a:pt x="3465015" y="0"/>
                </a:lnTo>
                <a:lnTo>
                  <a:pt x="3465015" y="5094396"/>
                </a:lnTo>
                <a:lnTo>
                  <a:pt x="0" y="5094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30950" y="136804"/>
            <a:ext cx="11074887" cy="102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FREK</a:t>
            </a:r>
            <a:r>
              <a:rPr lang="en-US" sz="5700" u="none" strike="noStrike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ANS ANALİZİ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242" y="743948"/>
            <a:ext cx="16535516" cy="8514352"/>
          </a:xfrm>
          <a:custGeom>
            <a:avLst/>
            <a:gdLst/>
            <a:ahLst/>
            <a:cxnLst/>
            <a:rect l="l" t="t" r="r" b="b"/>
            <a:pathLst>
              <a:path w="16535516" h="8514352">
                <a:moveTo>
                  <a:pt x="0" y="0"/>
                </a:moveTo>
                <a:lnTo>
                  <a:pt x="16535516" y="0"/>
                </a:lnTo>
                <a:lnTo>
                  <a:pt x="16535516" y="8514352"/>
                </a:lnTo>
                <a:lnTo>
                  <a:pt x="0" y="851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7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265</Words>
  <Application>Microsoft Office PowerPoint</Application>
  <PresentationFormat>Özel</PresentationFormat>
  <Paragraphs>47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0" baseType="lpstr">
      <vt:lpstr>Roboto</vt:lpstr>
      <vt:lpstr>Roboto Bold</vt:lpstr>
      <vt:lpstr>Arial</vt:lpstr>
      <vt:lpstr>Arcade Gamer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Purple and Pink Retro Pixel Playful Game Presentation</dc:title>
  <cp:lastModifiedBy>Edanur Demirel</cp:lastModifiedBy>
  <cp:revision>4</cp:revision>
  <dcterms:created xsi:type="dcterms:W3CDTF">2006-08-16T00:00:00Z</dcterms:created>
  <dcterms:modified xsi:type="dcterms:W3CDTF">2025-05-27T08:10:38Z</dcterms:modified>
  <dc:identifier>DAGofOLH0XA</dc:identifier>
</cp:coreProperties>
</file>